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862" r:id="rId2"/>
    <p:sldId id="890" r:id="rId3"/>
    <p:sldId id="898" r:id="rId4"/>
    <p:sldId id="894" r:id="rId5"/>
    <p:sldId id="895" r:id="rId6"/>
    <p:sldId id="897" r:id="rId7"/>
    <p:sldId id="899" r:id="rId8"/>
  </p:sldIdLst>
  <p:sldSz cx="9144000" cy="5143500" type="screen16x9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000"/>
    <a:srgbClr val="2A3E86"/>
    <a:srgbClr val="53C9D5"/>
    <a:srgbClr val="0000FF"/>
    <a:srgbClr val="FFCC99"/>
    <a:srgbClr val="99CCFF"/>
    <a:srgbClr val="FFFF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5918" autoAdjust="0"/>
  </p:normalViewPr>
  <p:slideViewPr>
    <p:cSldViewPr>
      <p:cViewPr varScale="1">
        <p:scale>
          <a:sx n="110" d="100"/>
          <a:sy n="110" d="100"/>
        </p:scale>
        <p:origin x="114" y="5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547EEE-49AD-467F-A8FE-2355D7EB8BF2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379E2F-5C81-45CC-A6F6-AF7FBC298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537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fld id="{329A180A-C700-4C37-A6A0-5E17280E49D0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Calibri" pitchFamily="34" charset="0"/>
              </a:defRPr>
            </a:lvl1pPr>
          </a:lstStyle>
          <a:p>
            <a:pPr>
              <a:defRPr/>
            </a:pPr>
            <a:fld id="{F6982643-E3AC-49ED-B189-93A431D85E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4992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0C00C-9292-429C-8365-EF01F24CED3F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DE58-4446-4DC4-9932-39F338BAEC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4B66-4F98-4726-B2C7-BEAF85F528FE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0CCF6-64DD-45A2-B500-122E475FA3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/>
          </a:p>
        </p:txBody>
      </p:sp>
      <p:sp>
        <p:nvSpPr>
          <p:cNvPr id="6" name="Rectangle 8"/>
          <p:cNvSpPr/>
          <p:nvPr/>
        </p:nvSpPr>
        <p:spPr>
          <a:xfrm>
            <a:off x="0" y="1989535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7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D7484-334B-4B25-B8B2-E640377FD212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3CD60-149D-485A-AEA4-F84C2B82EE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FFA3E-1D13-4578-9B09-4E75E821498A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67BC3-5309-481B-8C6E-C6309281EA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50F78-6A0D-4C4F-AB85-D4168DB39254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6450-83E6-4F48-AC1E-B5FF8B9735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5BDBB-22CB-406D-B640-378EC25623B7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2A18-9E0C-49E0-99B4-C34017F12C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515DC-0CCD-40A7-A7B5-7154E3D8C8A6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2635F-64F0-4135-BC34-44210FE923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10431-D5A3-470E-A480-7E8D0A6E40A3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B6AA-D9CA-4397-8878-6B918A78BD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/>
          </a:p>
        </p:txBody>
      </p:sp>
      <p:sp>
        <p:nvSpPr>
          <p:cNvPr id="7" name="Rectangle 9"/>
          <p:cNvSpPr/>
          <p:nvPr/>
        </p:nvSpPr>
        <p:spPr>
          <a:xfrm>
            <a:off x="0" y="1989535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8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FC30-4F8B-4F83-9F01-DA6EBDB37580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86341-B359-4C04-B8E6-F35A2E2628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277F-C250-4EEA-806B-0B81DBA4AFD8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6F0FF-41B2-4DF9-838E-E244FCC845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2826544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6" y="3278981"/>
            <a:ext cx="6511925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42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548879"/>
            <a:ext cx="6400800" cy="260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0F482B-0B7F-4C36-8B6B-BEB5DC414F65}" type="datetime1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u="none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6C6DFAE-1B64-48F3-9DA7-0565D1A21B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8" r:id="rId1"/>
    <p:sldLayoutId id="2147486504" r:id="rId2"/>
    <p:sldLayoutId id="2147486489" r:id="rId3"/>
    <p:sldLayoutId id="2147486490" r:id="rId4"/>
    <p:sldLayoutId id="2147486491" r:id="rId5"/>
    <p:sldLayoutId id="2147486492" r:id="rId6"/>
    <p:sldLayoutId id="2147486493" r:id="rId7"/>
    <p:sldLayoutId id="2147486505" r:id="rId8"/>
    <p:sldLayoutId id="2147486494" r:id="rId9"/>
    <p:sldLayoutId id="2147486495" r:id="rId10"/>
    <p:sldLayoutId id="2147486508" r:id="rId11"/>
  </p:sldLayoutIdLst>
  <p:transition spd="med">
    <p:fade/>
  </p:transition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07654"/>
            <a:ext cx="8208912" cy="1656184"/>
          </a:xfrm>
        </p:spPr>
        <p:txBody>
          <a:bodyPr>
            <a:noAutofit/>
          </a:bodyPr>
          <a:lstStyle/>
          <a:p>
            <a:pPr marL="182563" algn="ctr">
              <a:buNone/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сетевого взаимодействия - шаг к повышению качества образования, созданию новой образовательной среды 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928688" y="142875"/>
            <a:ext cx="784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МОЛОДЕЖНОЙ ПОЛИТИКИ АДМИНИСТРАЦИИ ГЕОРГИЕВСКОГО ГОРОДСКОГО ОКРУГА СТАВРОПОЛЬСКОГО КРАЯ</a:t>
            </a:r>
          </a:p>
        </p:txBody>
      </p:sp>
      <p:pic>
        <p:nvPicPr>
          <p:cNvPr id="8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" y="123825"/>
            <a:ext cx="769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013798" y="4227934"/>
            <a:ext cx="2909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400" b="1" u="none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02 ноября 2019 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Михайлова Н.В\Фон презинтации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4F1E8"/>
              </a:clrFrom>
              <a:clrTo>
                <a:srgbClr val="F4F1E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297" y="720080"/>
            <a:ext cx="8208912" cy="5555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Цель сетевого сообщества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63688" y="1419622"/>
            <a:ext cx="6840760" cy="2874464"/>
          </a:xfrm>
          <a:prstGeom prst="rect">
            <a:avLst/>
          </a:prstGeom>
        </p:spPr>
        <p:txBody>
          <a:bodyPr rtlCol="0">
            <a:noAutofit/>
          </a:bodyPr>
          <a:lstStyle>
            <a:lvl1pPr marL="228600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-повышение профессионального уровня, поддержка новых образовательных инициатив;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-обмен опытом, поддержка и сотрудничество;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-распространение успешных педагогических практик;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формального и неформального общения на профессиональные темы.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ru-RU" sz="3200" b="1" i="1" u="none" dirty="0">
              <a:latin typeface="Georgia" pitchFamily="18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928688" y="142875"/>
            <a:ext cx="784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МОЛОДЕЖНОЙ ПОЛИТИКИ АДМИНИСТРАЦИИ ГЕОРГИЕВСКОГО ГОРОДСКОГО ОКРУГА СТАВРОПОЛЬСКОГО КРАЯ</a:t>
            </a:r>
          </a:p>
        </p:txBody>
      </p:sp>
      <p:pic>
        <p:nvPicPr>
          <p:cNvPr id="12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" y="123825"/>
            <a:ext cx="769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660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Z:\Михайлова Н.В\Фон презинтации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4F1E8"/>
              </a:clrFrom>
              <a:clrTo>
                <a:srgbClr val="F4F1E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7534"/>
            <a:ext cx="8208912" cy="5555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Сетевое взаимодействие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2699792" y="1131590"/>
            <a:ext cx="3744416" cy="1297652"/>
          </a:xfrm>
          <a:prstGeom prst="octagon">
            <a:avLst>
              <a:gd name="adj" fmla="val 29287"/>
            </a:avLst>
          </a:prstGeom>
          <a:solidFill>
            <a:schemeClr val="accent1">
              <a:alpha val="17999"/>
            </a:schemeClr>
          </a:solidFill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</a:t>
            </a: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молодёжной политики</a:t>
            </a: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округа</a:t>
            </a: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Ставропольского края </a:t>
            </a:r>
          </a:p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216024" y="1491630"/>
            <a:ext cx="2339752" cy="1008112"/>
          </a:xfrm>
          <a:prstGeom prst="octagon">
            <a:avLst>
              <a:gd name="adj" fmla="val 29287"/>
            </a:avLst>
          </a:prstGeom>
          <a:solidFill>
            <a:schemeClr val="accent1">
              <a:alpha val="17999"/>
            </a:schemeClr>
          </a:solidFill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 3</a:t>
            </a: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 17,18,19,20,26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008112" y="2859782"/>
            <a:ext cx="2339752" cy="1008112"/>
          </a:xfrm>
          <a:prstGeom prst="octagon">
            <a:avLst>
              <a:gd name="adj" fmla="val 29287"/>
            </a:avLst>
          </a:prstGeom>
          <a:solidFill>
            <a:schemeClr val="accent1">
              <a:alpha val="17999"/>
            </a:schemeClr>
          </a:solidFill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 12</a:t>
            </a: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 7,13,14,15,16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6660232" y="1491630"/>
            <a:ext cx="2339752" cy="1008112"/>
          </a:xfrm>
          <a:prstGeom prst="octagon">
            <a:avLst>
              <a:gd name="adj" fmla="val 29287"/>
            </a:avLst>
          </a:prstGeom>
          <a:solidFill>
            <a:schemeClr val="accent1">
              <a:alpha val="17999"/>
            </a:schemeClr>
          </a:solidFill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 6</a:t>
            </a: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 23,24,25</a:t>
            </a: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гимназия № 2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6372200" y="2859782"/>
            <a:ext cx="2448272" cy="1008112"/>
          </a:xfrm>
          <a:prstGeom prst="octagon">
            <a:avLst>
              <a:gd name="adj" fmla="val 29287"/>
            </a:avLst>
          </a:prstGeom>
          <a:solidFill>
            <a:schemeClr val="accent1">
              <a:alpha val="17999"/>
            </a:schemeClr>
          </a:solidFill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 29</a:t>
            </a: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лицей № 4, СОШ № 21,22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707904" y="3795886"/>
            <a:ext cx="2339752" cy="792088"/>
          </a:xfrm>
          <a:prstGeom prst="octagon">
            <a:avLst>
              <a:gd name="adj" fmla="val 29287"/>
            </a:avLst>
          </a:prstGeom>
          <a:solidFill>
            <a:schemeClr val="accent1">
              <a:alpha val="17999"/>
            </a:schemeClr>
          </a:solidFill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 11</a:t>
            </a:r>
          </a:p>
          <a:p>
            <a:pPr algn="ctr"/>
            <a:r>
              <a:rPr lang="ru-RU" sz="16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 1,5,9,27,28,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ownloads\нац проекты\Цифровая образовательная среда\41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2283718"/>
            <a:ext cx="2376264" cy="1607472"/>
          </a:xfrm>
          <a:prstGeom prst="rect">
            <a:avLst/>
          </a:prstGeom>
          <a:noFill/>
        </p:spPr>
      </p:pic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928688" y="142875"/>
            <a:ext cx="784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МОЛОДЕЖНОЙ ПОЛИТИКИ АДМИНИСТРАЦИИ ГЕОРГИЕВСКОГО ГОРОДСКОГО ОКРУГА СТАВРОПОЛЬСКОГО КРАЯ</a:t>
            </a:r>
          </a:p>
        </p:txBody>
      </p:sp>
      <p:pic>
        <p:nvPicPr>
          <p:cNvPr id="15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" y="123825"/>
            <a:ext cx="769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58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kash\OneDrive\Рабочий стол\IMG-20190301-WA005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923678"/>
            <a:ext cx="3384376" cy="22010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2" name="Picture 2" descr="Z:\Михайлова Н.В\Фон презинтации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1E8"/>
              </a:clrFrom>
              <a:clrTo>
                <a:srgbClr val="F4F1E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297" y="720080"/>
            <a:ext cx="8208912" cy="91556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Мастер-класс «Использование мультимедийного оборудования в образовательном процессе»</a:t>
            </a:r>
          </a:p>
        </p:txBody>
      </p:sp>
      <p:pic>
        <p:nvPicPr>
          <p:cNvPr id="8" name="Picture 3" descr="C:\Users\akash\OneDrive\Рабочий стол\IMG-20190301-WA003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8272" y="1923678"/>
            <a:ext cx="3375340" cy="22027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928688" y="142875"/>
            <a:ext cx="784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МОЛОДЕЖНОЙ ПОЛИТИКИ АДМИНИСТРАЦИИ ГЕОРГИЕВСКОГО ГОРОДСКОГО ОКРУГА СТАВРОПОЛЬСКОГО КРАЯ</a:t>
            </a:r>
          </a:p>
        </p:txBody>
      </p:sp>
      <p:pic>
        <p:nvPicPr>
          <p:cNvPr id="14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" y="123825"/>
            <a:ext cx="769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396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C:\Users\User\Desktop\конференции\clip_image00lopb7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851670"/>
            <a:ext cx="3384376" cy="2304256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2" descr="Z:\Михайлова Н.В\Фон презинтации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1E8"/>
              </a:clrFrom>
              <a:clrTo>
                <a:srgbClr val="F4F1E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20080"/>
            <a:ext cx="8610209" cy="91556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Практико-ориентированный семинар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«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Внутришкольная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система поддержки одарённых детей»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 descr="C:\Users\User\Desktop\конференции\IMG_919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692192"/>
            <a:ext cx="2592288" cy="1311606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 descr="C:\Users\User\Desktop\конференции\IMG_9230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3219822"/>
            <a:ext cx="2592288" cy="1296144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928688" y="142875"/>
            <a:ext cx="784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МОЛОДЕЖНОЙ ПОЛИТИКИ АДМИНИСТРАЦИИ ГЕОРГИЕВСКОГО ГОРОДСКОГО ОКРУГА СТАВРОПОЛЬСКОГО КРАЯ</a:t>
            </a:r>
          </a:p>
        </p:txBody>
      </p:sp>
      <p:pic>
        <p:nvPicPr>
          <p:cNvPr id="17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" y="123825"/>
            <a:ext cx="769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948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20080"/>
            <a:ext cx="8610209" cy="91556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Научно-практическая конференция</a:t>
            </a:r>
            <a:b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«Совершенствование качества образования, обновление содержания и педагогических технологий  в условиях реализации ФГОС»</a:t>
            </a:r>
            <a:b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ru-RU" sz="2400" dirty="0">
                <a:latin typeface="Georgia" pitchFamily="18" charset="0"/>
              </a:rPr>
            </a:b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5" name="Picture 4" descr="C:\Users\akash\OneDrive\Рабочий стол\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0052" y="1995685"/>
            <a:ext cx="3300020" cy="2282043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5" descr="C:\Users\akash\OneDrive\Рабочий стол\1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1300" y="1995686"/>
            <a:ext cx="3277164" cy="2304256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 descr="Z:\Михайлова Н.В\Фон презинтации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4F1E8"/>
              </a:clrFrom>
              <a:clrTo>
                <a:srgbClr val="F4F1E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31589"/>
            <a:ext cx="9144000" cy="4011911"/>
          </a:xfrm>
          <a:prstGeom prst="rect">
            <a:avLst/>
          </a:prstGeom>
          <a:noFill/>
        </p:spPr>
      </p:pic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928688" y="142875"/>
            <a:ext cx="784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МОЛОДЕЖНОЙ ПОЛИТИКИ АДМИНИСТРАЦИИ ГЕОРГИЕВСКОГО ГОРОДСКОГО ОКРУГА СТАВРОПОЛЬСКОГО КРАЯ</a:t>
            </a:r>
          </a:p>
        </p:txBody>
      </p:sp>
      <p:pic>
        <p:nvPicPr>
          <p:cNvPr id="13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" y="123825"/>
            <a:ext cx="769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6585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Михайлова Н.В\Фон презинтации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4F1E8"/>
              </a:clrFrom>
              <a:clrTo>
                <a:srgbClr val="F4F1E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72208"/>
            <a:ext cx="8610209" cy="91556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Спасибо за внимание!</a:t>
            </a:r>
            <a:b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ru-RU" sz="2400" dirty="0">
                <a:latin typeface="Georgia" pitchFamily="18" charset="0"/>
              </a:rPr>
            </a:b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928688" y="142875"/>
            <a:ext cx="784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МОЛОДЕЖНОЙ ПОЛИТИКИ АДМИНИСТРАЦИИ ГЕОРГИЕВСКОГО ГОРОДСКОГО ОКРУГА СТАВРОПОЛЬСКОГО КРАЯ</a:t>
            </a:r>
          </a:p>
        </p:txBody>
      </p:sp>
      <p:pic>
        <p:nvPicPr>
          <p:cNvPr id="12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" y="123825"/>
            <a:ext cx="769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658571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12501</TotalTime>
  <Words>230</Words>
  <Application>Microsoft Office PowerPoint</Application>
  <PresentationFormat>Экран (16:9)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Trebuchet MS</vt:lpstr>
      <vt:lpstr>Воздушный поток</vt:lpstr>
      <vt:lpstr>Создание сетевого взаимодействия - шаг к повышению качества образования, созданию новой образовательной среды </vt:lpstr>
      <vt:lpstr>Цель сетевого сообщества</vt:lpstr>
      <vt:lpstr>Сетевое взаимодействие</vt:lpstr>
      <vt:lpstr>Мастер-класс «Использование мультимедийного оборудования в образовательном процессе»</vt:lpstr>
      <vt:lpstr> Практико-ориентированный семинар  «Внутришкольная система поддержки одарённых детей» </vt:lpstr>
      <vt:lpstr>Научно-практическая конференция «Совершенствование качества образования, обновление содержания и педагогических технологий  в условиях реализации ФГОС»  </vt:lpstr>
      <vt:lpstr>Спасибо за внимание!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Лемешко Илья Владимирович</cp:lastModifiedBy>
  <cp:revision>1202</cp:revision>
  <cp:lastPrinted>2017-07-04T12:10:01Z</cp:lastPrinted>
  <dcterms:created xsi:type="dcterms:W3CDTF">2015-03-05T16:55:48Z</dcterms:created>
  <dcterms:modified xsi:type="dcterms:W3CDTF">2021-02-26T10:10:48Z</dcterms:modified>
</cp:coreProperties>
</file>