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0" r:id="rId3"/>
    <p:sldId id="411" r:id="rId4"/>
    <p:sldId id="412" r:id="rId5"/>
    <p:sldId id="414" r:id="rId6"/>
    <p:sldId id="415" r:id="rId7"/>
    <p:sldId id="419" r:id="rId8"/>
    <p:sldId id="425" r:id="rId9"/>
    <p:sldId id="424" r:id="rId10"/>
    <p:sldId id="423" r:id="rId11"/>
    <p:sldId id="422" r:id="rId12"/>
    <p:sldId id="421" r:id="rId13"/>
    <p:sldId id="420" r:id="rId14"/>
    <p:sldId id="418" r:id="rId15"/>
    <p:sldId id="417" r:id="rId16"/>
    <p:sldId id="416" r:id="rId17"/>
    <p:sldId id="426" r:id="rId18"/>
    <p:sldId id="427" r:id="rId19"/>
    <p:sldId id="441" r:id="rId20"/>
    <p:sldId id="428" r:id="rId21"/>
    <p:sldId id="429" r:id="rId22"/>
    <p:sldId id="430" r:id="rId23"/>
    <p:sldId id="431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713" autoAdjust="0"/>
  </p:normalViewPr>
  <p:slideViewPr>
    <p:cSldViewPr>
      <p:cViewPr varScale="1">
        <p:scale>
          <a:sx n="101" d="100"/>
          <a:sy n="101" d="100"/>
        </p:scale>
        <p:origin x="30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610C1-E906-474A-959A-F861799B6D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1DB5B5-12F3-4903-B117-89081B1605F5}">
      <dgm:prSet phldrT="[Текст]"/>
      <dgm:spPr/>
      <dgm:t>
        <a:bodyPr/>
        <a:lstStyle/>
        <a:p>
          <a:r>
            <a:rPr lang="ru-RU" dirty="0"/>
            <a:t>предметные</a:t>
          </a:r>
        </a:p>
      </dgm:t>
    </dgm:pt>
    <dgm:pt modelId="{42655218-4324-448C-BAD5-FD964DDCEB7E}" type="parTrans" cxnId="{E8A282B3-43F9-40A8-A46A-342C702DEDE5}">
      <dgm:prSet/>
      <dgm:spPr/>
      <dgm:t>
        <a:bodyPr/>
        <a:lstStyle/>
        <a:p>
          <a:endParaRPr lang="ru-RU"/>
        </a:p>
      </dgm:t>
    </dgm:pt>
    <dgm:pt modelId="{07618FF3-F894-4CB4-9254-4BA99AE841BC}" type="sibTrans" cxnId="{E8A282B3-43F9-40A8-A46A-342C702DEDE5}">
      <dgm:prSet/>
      <dgm:spPr/>
      <dgm:t>
        <a:bodyPr/>
        <a:lstStyle/>
        <a:p>
          <a:endParaRPr lang="ru-RU"/>
        </a:p>
      </dgm:t>
    </dgm:pt>
    <dgm:pt modelId="{5CAFF449-F811-43FE-9051-B039365F427C}">
      <dgm:prSet phldrT="[Текст]"/>
      <dgm:spPr/>
      <dgm:t>
        <a:bodyPr/>
        <a:lstStyle/>
        <a:p>
          <a:r>
            <a:rPr lang="ru-RU" dirty="0"/>
            <a:t>методические</a:t>
          </a:r>
        </a:p>
      </dgm:t>
    </dgm:pt>
    <dgm:pt modelId="{66298010-A59B-44C8-AF15-EC2A5C6A1E74}" type="parTrans" cxnId="{FD6C01DC-D915-4289-8D18-F0D4D4C85559}">
      <dgm:prSet/>
      <dgm:spPr/>
      <dgm:t>
        <a:bodyPr/>
        <a:lstStyle/>
        <a:p>
          <a:endParaRPr lang="ru-RU"/>
        </a:p>
      </dgm:t>
    </dgm:pt>
    <dgm:pt modelId="{7DCD2D83-44F5-427B-A837-690836F294BB}" type="sibTrans" cxnId="{FD6C01DC-D915-4289-8D18-F0D4D4C85559}">
      <dgm:prSet/>
      <dgm:spPr/>
      <dgm:t>
        <a:bodyPr/>
        <a:lstStyle/>
        <a:p>
          <a:endParaRPr lang="ru-RU"/>
        </a:p>
      </dgm:t>
    </dgm:pt>
    <dgm:pt modelId="{154B596A-D2E4-45B4-9FF4-9A8C0FD2FBD5}">
      <dgm:prSet phldrT="[Текст]"/>
      <dgm:spPr/>
      <dgm:t>
        <a:bodyPr/>
        <a:lstStyle/>
        <a:p>
          <a:r>
            <a:rPr lang="ru-RU" dirty="0"/>
            <a:t>психолого-педагогические</a:t>
          </a:r>
        </a:p>
      </dgm:t>
    </dgm:pt>
    <dgm:pt modelId="{1BA4714B-5710-4933-B08B-AAF4825DF257}" type="parTrans" cxnId="{B2F2564D-3ADF-49F3-9F80-818328965C0D}">
      <dgm:prSet/>
      <dgm:spPr/>
      <dgm:t>
        <a:bodyPr/>
        <a:lstStyle/>
        <a:p>
          <a:endParaRPr lang="ru-RU"/>
        </a:p>
      </dgm:t>
    </dgm:pt>
    <dgm:pt modelId="{0D6C2379-3E78-40D4-9CB3-752A94513F69}" type="sibTrans" cxnId="{B2F2564D-3ADF-49F3-9F80-818328965C0D}">
      <dgm:prSet/>
      <dgm:spPr/>
      <dgm:t>
        <a:bodyPr/>
        <a:lstStyle/>
        <a:p>
          <a:endParaRPr lang="ru-RU"/>
        </a:p>
      </dgm:t>
    </dgm:pt>
    <dgm:pt modelId="{F40B751C-242E-49B7-906E-33742285EB9E}">
      <dgm:prSet phldrT="[Текст]"/>
      <dgm:spPr/>
      <dgm:t>
        <a:bodyPr/>
        <a:lstStyle/>
        <a:p>
          <a:r>
            <a:rPr lang="ru-RU" dirty="0"/>
            <a:t>коммуникативные</a:t>
          </a:r>
        </a:p>
      </dgm:t>
    </dgm:pt>
    <dgm:pt modelId="{F3E48D8C-CAE6-4FB0-BAAB-09EE8B448B9E}" type="parTrans" cxnId="{9068216D-5D5B-496E-A8A4-8BED1D885753}">
      <dgm:prSet/>
      <dgm:spPr/>
      <dgm:t>
        <a:bodyPr/>
        <a:lstStyle/>
        <a:p>
          <a:endParaRPr lang="ru-RU"/>
        </a:p>
      </dgm:t>
    </dgm:pt>
    <dgm:pt modelId="{476706CD-498D-4A35-A97D-4BDC4F998B45}" type="sibTrans" cxnId="{9068216D-5D5B-496E-A8A4-8BED1D885753}">
      <dgm:prSet/>
      <dgm:spPr/>
      <dgm:t>
        <a:bodyPr/>
        <a:lstStyle/>
        <a:p>
          <a:endParaRPr lang="ru-RU"/>
        </a:p>
      </dgm:t>
    </dgm:pt>
    <dgm:pt modelId="{CBA491CA-A3D9-497E-B820-C70291E44BC4}" type="pres">
      <dgm:prSet presAssocID="{B7F610C1-E906-474A-959A-F861799B6D97}" presName="linear" presStyleCnt="0">
        <dgm:presLayoutVars>
          <dgm:dir/>
          <dgm:animLvl val="lvl"/>
          <dgm:resizeHandles val="exact"/>
        </dgm:presLayoutVars>
      </dgm:prSet>
      <dgm:spPr/>
    </dgm:pt>
    <dgm:pt modelId="{5EDB1C06-D96A-4496-8E65-3A3F07824FF4}" type="pres">
      <dgm:prSet presAssocID="{F31DB5B5-12F3-4903-B117-89081B1605F5}" presName="parentLin" presStyleCnt="0"/>
      <dgm:spPr/>
    </dgm:pt>
    <dgm:pt modelId="{A509F10F-5B9D-4495-9B8B-BA5E4811DDF8}" type="pres">
      <dgm:prSet presAssocID="{F31DB5B5-12F3-4903-B117-89081B1605F5}" presName="parentLeftMargin" presStyleLbl="node1" presStyleIdx="0" presStyleCnt="4"/>
      <dgm:spPr/>
    </dgm:pt>
    <dgm:pt modelId="{786791F8-C65B-4762-81F8-75DE79615D78}" type="pres">
      <dgm:prSet presAssocID="{F31DB5B5-12F3-4903-B117-89081B1605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458C23-DCC5-41A6-8D1F-710D422EC2B0}" type="pres">
      <dgm:prSet presAssocID="{F31DB5B5-12F3-4903-B117-89081B1605F5}" presName="negativeSpace" presStyleCnt="0"/>
      <dgm:spPr/>
    </dgm:pt>
    <dgm:pt modelId="{D103FDE2-C94B-4459-B8E0-7735E08551A7}" type="pres">
      <dgm:prSet presAssocID="{F31DB5B5-12F3-4903-B117-89081B1605F5}" presName="childText" presStyleLbl="conFgAcc1" presStyleIdx="0" presStyleCnt="4">
        <dgm:presLayoutVars>
          <dgm:bulletEnabled val="1"/>
        </dgm:presLayoutVars>
      </dgm:prSet>
      <dgm:spPr/>
    </dgm:pt>
    <dgm:pt modelId="{EA539B6B-4C6A-4E0B-A864-BE33AB467651}" type="pres">
      <dgm:prSet presAssocID="{07618FF3-F894-4CB4-9254-4BA99AE841BC}" presName="spaceBetweenRectangles" presStyleCnt="0"/>
      <dgm:spPr/>
    </dgm:pt>
    <dgm:pt modelId="{F4BEF1AC-D88D-4D0D-9C4E-9ECB6F87CFFF}" type="pres">
      <dgm:prSet presAssocID="{5CAFF449-F811-43FE-9051-B039365F427C}" presName="parentLin" presStyleCnt="0"/>
      <dgm:spPr/>
    </dgm:pt>
    <dgm:pt modelId="{53771443-BC1D-48A1-8850-DB1EF7146278}" type="pres">
      <dgm:prSet presAssocID="{5CAFF449-F811-43FE-9051-B039365F427C}" presName="parentLeftMargin" presStyleLbl="node1" presStyleIdx="0" presStyleCnt="4"/>
      <dgm:spPr/>
    </dgm:pt>
    <dgm:pt modelId="{0509FFC6-72BD-45B5-AFB4-AFB1AD87B110}" type="pres">
      <dgm:prSet presAssocID="{5CAFF449-F811-43FE-9051-B039365F42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E699BE-CF6D-4586-951F-BD53B8270ED0}" type="pres">
      <dgm:prSet presAssocID="{5CAFF449-F811-43FE-9051-B039365F427C}" presName="negativeSpace" presStyleCnt="0"/>
      <dgm:spPr/>
    </dgm:pt>
    <dgm:pt modelId="{A2E7D9A7-FABD-4620-AFB0-31B30CC8B21E}" type="pres">
      <dgm:prSet presAssocID="{5CAFF449-F811-43FE-9051-B039365F427C}" presName="childText" presStyleLbl="conFgAcc1" presStyleIdx="1" presStyleCnt="4">
        <dgm:presLayoutVars>
          <dgm:bulletEnabled val="1"/>
        </dgm:presLayoutVars>
      </dgm:prSet>
      <dgm:spPr/>
    </dgm:pt>
    <dgm:pt modelId="{DB770DAE-5DF7-4D36-A270-CC5FD3CC202D}" type="pres">
      <dgm:prSet presAssocID="{7DCD2D83-44F5-427B-A837-690836F294BB}" presName="spaceBetweenRectangles" presStyleCnt="0"/>
      <dgm:spPr/>
    </dgm:pt>
    <dgm:pt modelId="{160B55ED-10E3-4092-AF2A-B9E8F0B5D538}" type="pres">
      <dgm:prSet presAssocID="{154B596A-D2E4-45B4-9FF4-9A8C0FD2FBD5}" presName="parentLin" presStyleCnt="0"/>
      <dgm:spPr/>
    </dgm:pt>
    <dgm:pt modelId="{60B4E895-F705-4700-AD49-48629B04A5C3}" type="pres">
      <dgm:prSet presAssocID="{154B596A-D2E4-45B4-9FF4-9A8C0FD2FBD5}" presName="parentLeftMargin" presStyleLbl="node1" presStyleIdx="1" presStyleCnt="4"/>
      <dgm:spPr/>
    </dgm:pt>
    <dgm:pt modelId="{A47FA034-538C-4D77-9F19-310C47B38178}" type="pres">
      <dgm:prSet presAssocID="{154B596A-D2E4-45B4-9FF4-9A8C0FD2FB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12C235-8359-4859-853A-2A61577854CE}" type="pres">
      <dgm:prSet presAssocID="{154B596A-D2E4-45B4-9FF4-9A8C0FD2FBD5}" presName="negativeSpace" presStyleCnt="0"/>
      <dgm:spPr/>
    </dgm:pt>
    <dgm:pt modelId="{8072B099-AB09-4ACC-AF0C-309E6ACF9E05}" type="pres">
      <dgm:prSet presAssocID="{154B596A-D2E4-45B4-9FF4-9A8C0FD2FBD5}" presName="childText" presStyleLbl="conFgAcc1" presStyleIdx="2" presStyleCnt="4">
        <dgm:presLayoutVars>
          <dgm:bulletEnabled val="1"/>
        </dgm:presLayoutVars>
      </dgm:prSet>
      <dgm:spPr/>
    </dgm:pt>
    <dgm:pt modelId="{581A67E3-F74B-4652-A757-EC513951F23A}" type="pres">
      <dgm:prSet presAssocID="{0D6C2379-3E78-40D4-9CB3-752A94513F69}" presName="spaceBetweenRectangles" presStyleCnt="0"/>
      <dgm:spPr/>
    </dgm:pt>
    <dgm:pt modelId="{2FA88EC6-E7E4-4496-8D7E-A970812C5A80}" type="pres">
      <dgm:prSet presAssocID="{F40B751C-242E-49B7-906E-33742285EB9E}" presName="parentLin" presStyleCnt="0"/>
      <dgm:spPr/>
    </dgm:pt>
    <dgm:pt modelId="{57D35665-3825-4A97-AF20-317EFA31086E}" type="pres">
      <dgm:prSet presAssocID="{F40B751C-242E-49B7-906E-33742285EB9E}" presName="parentLeftMargin" presStyleLbl="node1" presStyleIdx="2" presStyleCnt="4"/>
      <dgm:spPr/>
    </dgm:pt>
    <dgm:pt modelId="{E795BFAC-688D-4B2D-B040-549962AD1FDC}" type="pres">
      <dgm:prSet presAssocID="{F40B751C-242E-49B7-906E-33742285EB9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B111701-36C8-4E1C-A177-EC16768BCE66}" type="pres">
      <dgm:prSet presAssocID="{F40B751C-242E-49B7-906E-33742285EB9E}" presName="negativeSpace" presStyleCnt="0"/>
      <dgm:spPr/>
    </dgm:pt>
    <dgm:pt modelId="{7DF9B94E-BAFD-43B7-9C0A-DE8C4612EF20}" type="pres">
      <dgm:prSet presAssocID="{F40B751C-242E-49B7-906E-33742285EB9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1B5F3E-DEDD-4DA8-90CD-B3A42FEB3DF6}" type="presOf" srcId="{B7F610C1-E906-474A-959A-F861799B6D97}" destId="{CBA491CA-A3D9-497E-B820-C70291E44BC4}" srcOrd="0" destOrd="0" presId="urn:microsoft.com/office/officeart/2005/8/layout/list1"/>
    <dgm:cxn modelId="{7D842143-3041-465B-9A8C-68A6F982F1FE}" type="presOf" srcId="{F31DB5B5-12F3-4903-B117-89081B1605F5}" destId="{786791F8-C65B-4762-81F8-75DE79615D78}" srcOrd="1" destOrd="0" presId="urn:microsoft.com/office/officeart/2005/8/layout/list1"/>
    <dgm:cxn modelId="{9068216D-5D5B-496E-A8A4-8BED1D885753}" srcId="{B7F610C1-E906-474A-959A-F861799B6D97}" destId="{F40B751C-242E-49B7-906E-33742285EB9E}" srcOrd="3" destOrd="0" parTransId="{F3E48D8C-CAE6-4FB0-BAAB-09EE8B448B9E}" sibTransId="{476706CD-498D-4A35-A97D-4BDC4F998B45}"/>
    <dgm:cxn modelId="{77A4624D-5725-4278-9ADF-29547C5AF8F1}" type="presOf" srcId="{5CAFF449-F811-43FE-9051-B039365F427C}" destId="{0509FFC6-72BD-45B5-AFB4-AFB1AD87B110}" srcOrd="1" destOrd="0" presId="urn:microsoft.com/office/officeart/2005/8/layout/list1"/>
    <dgm:cxn modelId="{B2F2564D-3ADF-49F3-9F80-818328965C0D}" srcId="{B7F610C1-E906-474A-959A-F861799B6D97}" destId="{154B596A-D2E4-45B4-9FF4-9A8C0FD2FBD5}" srcOrd="2" destOrd="0" parTransId="{1BA4714B-5710-4933-B08B-AAF4825DF257}" sibTransId="{0D6C2379-3E78-40D4-9CB3-752A94513F69}"/>
    <dgm:cxn modelId="{B0AC3655-5FAA-4ABA-9BA1-91B890085C7B}" type="presOf" srcId="{F31DB5B5-12F3-4903-B117-89081B1605F5}" destId="{A509F10F-5B9D-4495-9B8B-BA5E4811DDF8}" srcOrd="0" destOrd="0" presId="urn:microsoft.com/office/officeart/2005/8/layout/list1"/>
    <dgm:cxn modelId="{BB3FD556-70A6-47C4-B6D8-583EEAAFFC61}" type="presOf" srcId="{5CAFF449-F811-43FE-9051-B039365F427C}" destId="{53771443-BC1D-48A1-8850-DB1EF7146278}" srcOrd="0" destOrd="0" presId="urn:microsoft.com/office/officeart/2005/8/layout/list1"/>
    <dgm:cxn modelId="{37405F8D-1A4A-4D7B-A785-018A18825103}" type="presOf" srcId="{154B596A-D2E4-45B4-9FF4-9A8C0FD2FBD5}" destId="{A47FA034-538C-4D77-9F19-310C47B38178}" srcOrd="1" destOrd="0" presId="urn:microsoft.com/office/officeart/2005/8/layout/list1"/>
    <dgm:cxn modelId="{44FF54A4-E8B1-4D2E-A030-459ACC00B951}" type="presOf" srcId="{F40B751C-242E-49B7-906E-33742285EB9E}" destId="{57D35665-3825-4A97-AF20-317EFA31086E}" srcOrd="0" destOrd="0" presId="urn:microsoft.com/office/officeart/2005/8/layout/list1"/>
    <dgm:cxn modelId="{E8A282B3-43F9-40A8-A46A-342C702DEDE5}" srcId="{B7F610C1-E906-474A-959A-F861799B6D97}" destId="{F31DB5B5-12F3-4903-B117-89081B1605F5}" srcOrd="0" destOrd="0" parTransId="{42655218-4324-448C-BAD5-FD964DDCEB7E}" sibTransId="{07618FF3-F894-4CB4-9254-4BA99AE841BC}"/>
    <dgm:cxn modelId="{1E914AC9-B674-43DE-B54E-372B9EE324DA}" type="presOf" srcId="{F40B751C-242E-49B7-906E-33742285EB9E}" destId="{E795BFAC-688D-4B2D-B040-549962AD1FDC}" srcOrd="1" destOrd="0" presId="urn:microsoft.com/office/officeart/2005/8/layout/list1"/>
    <dgm:cxn modelId="{FD6C01DC-D915-4289-8D18-F0D4D4C85559}" srcId="{B7F610C1-E906-474A-959A-F861799B6D97}" destId="{5CAFF449-F811-43FE-9051-B039365F427C}" srcOrd="1" destOrd="0" parTransId="{66298010-A59B-44C8-AF15-EC2A5C6A1E74}" sibTransId="{7DCD2D83-44F5-427B-A837-690836F294BB}"/>
    <dgm:cxn modelId="{CB1461ED-0A0B-4EFB-B410-A36FC984B037}" type="presOf" srcId="{154B596A-D2E4-45B4-9FF4-9A8C0FD2FBD5}" destId="{60B4E895-F705-4700-AD49-48629B04A5C3}" srcOrd="0" destOrd="0" presId="urn:microsoft.com/office/officeart/2005/8/layout/list1"/>
    <dgm:cxn modelId="{AECC1ABF-FA97-4FF8-A211-9A85C1F8E3EE}" type="presParOf" srcId="{CBA491CA-A3D9-497E-B820-C70291E44BC4}" destId="{5EDB1C06-D96A-4496-8E65-3A3F07824FF4}" srcOrd="0" destOrd="0" presId="urn:microsoft.com/office/officeart/2005/8/layout/list1"/>
    <dgm:cxn modelId="{8460CDD0-F5FA-446C-A4AE-DDD9A73B7844}" type="presParOf" srcId="{5EDB1C06-D96A-4496-8E65-3A3F07824FF4}" destId="{A509F10F-5B9D-4495-9B8B-BA5E4811DDF8}" srcOrd="0" destOrd="0" presId="urn:microsoft.com/office/officeart/2005/8/layout/list1"/>
    <dgm:cxn modelId="{AB486969-6EC5-4430-A221-37D5C3F21533}" type="presParOf" srcId="{5EDB1C06-D96A-4496-8E65-3A3F07824FF4}" destId="{786791F8-C65B-4762-81F8-75DE79615D78}" srcOrd="1" destOrd="0" presId="urn:microsoft.com/office/officeart/2005/8/layout/list1"/>
    <dgm:cxn modelId="{D2BD4526-D874-41BC-900D-337B4ED6B82E}" type="presParOf" srcId="{CBA491CA-A3D9-497E-B820-C70291E44BC4}" destId="{49458C23-DCC5-41A6-8D1F-710D422EC2B0}" srcOrd="1" destOrd="0" presId="urn:microsoft.com/office/officeart/2005/8/layout/list1"/>
    <dgm:cxn modelId="{AF0E3AFB-97CA-4A23-A9C7-165BD4A17D74}" type="presParOf" srcId="{CBA491CA-A3D9-497E-B820-C70291E44BC4}" destId="{D103FDE2-C94B-4459-B8E0-7735E08551A7}" srcOrd="2" destOrd="0" presId="urn:microsoft.com/office/officeart/2005/8/layout/list1"/>
    <dgm:cxn modelId="{A746C58F-05DD-4C75-A9A8-B7FE062F939C}" type="presParOf" srcId="{CBA491CA-A3D9-497E-B820-C70291E44BC4}" destId="{EA539B6B-4C6A-4E0B-A864-BE33AB467651}" srcOrd="3" destOrd="0" presId="urn:microsoft.com/office/officeart/2005/8/layout/list1"/>
    <dgm:cxn modelId="{F5A0D249-B747-44DB-BEE8-24F72A28EF9B}" type="presParOf" srcId="{CBA491CA-A3D9-497E-B820-C70291E44BC4}" destId="{F4BEF1AC-D88D-4D0D-9C4E-9ECB6F87CFFF}" srcOrd="4" destOrd="0" presId="urn:microsoft.com/office/officeart/2005/8/layout/list1"/>
    <dgm:cxn modelId="{149AA4E2-E6DC-4834-AC31-E5F456AD012E}" type="presParOf" srcId="{F4BEF1AC-D88D-4D0D-9C4E-9ECB6F87CFFF}" destId="{53771443-BC1D-48A1-8850-DB1EF7146278}" srcOrd="0" destOrd="0" presId="urn:microsoft.com/office/officeart/2005/8/layout/list1"/>
    <dgm:cxn modelId="{713E44BC-391F-46CC-826E-3438BE1B7506}" type="presParOf" srcId="{F4BEF1AC-D88D-4D0D-9C4E-9ECB6F87CFFF}" destId="{0509FFC6-72BD-45B5-AFB4-AFB1AD87B110}" srcOrd="1" destOrd="0" presId="urn:microsoft.com/office/officeart/2005/8/layout/list1"/>
    <dgm:cxn modelId="{EF3B6FED-1F18-4112-A614-7303BAFA092A}" type="presParOf" srcId="{CBA491CA-A3D9-497E-B820-C70291E44BC4}" destId="{1CE699BE-CF6D-4586-951F-BD53B8270ED0}" srcOrd="5" destOrd="0" presId="urn:microsoft.com/office/officeart/2005/8/layout/list1"/>
    <dgm:cxn modelId="{767A1ED8-ED8F-41C8-B7B3-2E6B60DB45AC}" type="presParOf" srcId="{CBA491CA-A3D9-497E-B820-C70291E44BC4}" destId="{A2E7D9A7-FABD-4620-AFB0-31B30CC8B21E}" srcOrd="6" destOrd="0" presId="urn:microsoft.com/office/officeart/2005/8/layout/list1"/>
    <dgm:cxn modelId="{6CF52F70-0087-450B-91BC-0682489315CB}" type="presParOf" srcId="{CBA491CA-A3D9-497E-B820-C70291E44BC4}" destId="{DB770DAE-5DF7-4D36-A270-CC5FD3CC202D}" srcOrd="7" destOrd="0" presId="urn:microsoft.com/office/officeart/2005/8/layout/list1"/>
    <dgm:cxn modelId="{E2F399BA-1AC7-46F7-972D-46FF48481644}" type="presParOf" srcId="{CBA491CA-A3D9-497E-B820-C70291E44BC4}" destId="{160B55ED-10E3-4092-AF2A-B9E8F0B5D538}" srcOrd="8" destOrd="0" presId="urn:microsoft.com/office/officeart/2005/8/layout/list1"/>
    <dgm:cxn modelId="{196B4D1F-D555-41C2-8AA6-7DD2D69FCF53}" type="presParOf" srcId="{160B55ED-10E3-4092-AF2A-B9E8F0B5D538}" destId="{60B4E895-F705-4700-AD49-48629B04A5C3}" srcOrd="0" destOrd="0" presId="urn:microsoft.com/office/officeart/2005/8/layout/list1"/>
    <dgm:cxn modelId="{B35ECDCD-D358-4D7C-886A-C7058E6D8030}" type="presParOf" srcId="{160B55ED-10E3-4092-AF2A-B9E8F0B5D538}" destId="{A47FA034-538C-4D77-9F19-310C47B38178}" srcOrd="1" destOrd="0" presId="urn:microsoft.com/office/officeart/2005/8/layout/list1"/>
    <dgm:cxn modelId="{6BC4F013-60A3-4AF7-81FA-C7E419AE4FA3}" type="presParOf" srcId="{CBA491CA-A3D9-497E-B820-C70291E44BC4}" destId="{1E12C235-8359-4859-853A-2A61577854CE}" srcOrd="9" destOrd="0" presId="urn:microsoft.com/office/officeart/2005/8/layout/list1"/>
    <dgm:cxn modelId="{CCD22FAF-9248-4460-B3BD-1EF6ABE0A62C}" type="presParOf" srcId="{CBA491CA-A3D9-497E-B820-C70291E44BC4}" destId="{8072B099-AB09-4ACC-AF0C-309E6ACF9E05}" srcOrd="10" destOrd="0" presId="urn:microsoft.com/office/officeart/2005/8/layout/list1"/>
    <dgm:cxn modelId="{D96AED7D-95DC-47BC-87CC-19538F4CA59C}" type="presParOf" srcId="{CBA491CA-A3D9-497E-B820-C70291E44BC4}" destId="{581A67E3-F74B-4652-A757-EC513951F23A}" srcOrd="11" destOrd="0" presId="urn:microsoft.com/office/officeart/2005/8/layout/list1"/>
    <dgm:cxn modelId="{7E4DFDDD-65D2-4574-A9DF-640D61559360}" type="presParOf" srcId="{CBA491CA-A3D9-497E-B820-C70291E44BC4}" destId="{2FA88EC6-E7E4-4496-8D7E-A970812C5A80}" srcOrd="12" destOrd="0" presId="urn:microsoft.com/office/officeart/2005/8/layout/list1"/>
    <dgm:cxn modelId="{E867DC02-3253-4A79-B085-90AF9E5553BE}" type="presParOf" srcId="{2FA88EC6-E7E4-4496-8D7E-A970812C5A80}" destId="{57D35665-3825-4A97-AF20-317EFA31086E}" srcOrd="0" destOrd="0" presId="urn:microsoft.com/office/officeart/2005/8/layout/list1"/>
    <dgm:cxn modelId="{80DB3946-FAA5-4059-AAF1-C3A9F46528A1}" type="presParOf" srcId="{2FA88EC6-E7E4-4496-8D7E-A970812C5A80}" destId="{E795BFAC-688D-4B2D-B040-549962AD1FDC}" srcOrd="1" destOrd="0" presId="urn:microsoft.com/office/officeart/2005/8/layout/list1"/>
    <dgm:cxn modelId="{5D0758E6-2061-4BDE-A561-D0CDAC31C885}" type="presParOf" srcId="{CBA491CA-A3D9-497E-B820-C70291E44BC4}" destId="{6B111701-36C8-4E1C-A177-EC16768BCE66}" srcOrd="13" destOrd="0" presId="urn:microsoft.com/office/officeart/2005/8/layout/list1"/>
    <dgm:cxn modelId="{FDB130B5-D4C4-4493-9408-9A2734FEFCE7}" type="presParOf" srcId="{CBA491CA-A3D9-497E-B820-C70291E44BC4}" destId="{7DF9B94E-BAFD-43B7-9C0A-DE8C4612EF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D1CB8-A4A9-4072-A302-EE712F1238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6AA9B-E329-4147-B02C-B8C54C77F350}">
      <dgm:prSet custT="1"/>
      <dgm:spPr/>
      <dgm:t>
        <a:bodyPr vert="vert270"/>
        <a:lstStyle/>
        <a:p>
          <a:pPr rtl="0"/>
          <a:r>
            <a:rPr lang="ru-RU" sz="1800" b="0" baseline="0" dirty="0"/>
            <a:t>компетенции</a:t>
          </a:r>
        </a:p>
      </dgm:t>
    </dgm:pt>
    <dgm:pt modelId="{8BB3E445-9E49-45B3-B46E-BB2254452F3F}" type="parTrans" cxnId="{1066476E-CA41-456A-9633-D10DCF39B0C8}">
      <dgm:prSet/>
      <dgm:spPr/>
      <dgm:t>
        <a:bodyPr/>
        <a:lstStyle/>
        <a:p>
          <a:endParaRPr lang="ru-RU"/>
        </a:p>
      </dgm:t>
    </dgm:pt>
    <dgm:pt modelId="{50DD46F0-6156-4D85-8CB8-C96F24B6A702}" type="sibTrans" cxnId="{1066476E-CA41-456A-9633-D10DCF39B0C8}">
      <dgm:prSet/>
      <dgm:spPr/>
      <dgm:t>
        <a:bodyPr/>
        <a:lstStyle/>
        <a:p>
          <a:endParaRPr lang="ru-RU"/>
        </a:p>
      </dgm:t>
    </dgm:pt>
    <dgm:pt modelId="{3BF41232-E30F-4AD9-8566-BA2D5B02BB99}" type="pres">
      <dgm:prSet presAssocID="{7FED1CB8-A4A9-4072-A302-EE712F123889}" presName="linearFlow" presStyleCnt="0">
        <dgm:presLayoutVars>
          <dgm:dir/>
          <dgm:animLvl val="lvl"/>
          <dgm:resizeHandles val="exact"/>
        </dgm:presLayoutVars>
      </dgm:prSet>
      <dgm:spPr/>
    </dgm:pt>
    <dgm:pt modelId="{36EC0495-642C-4ECC-B72C-F29AAC59A90C}" type="pres">
      <dgm:prSet presAssocID="{B8A6AA9B-E329-4147-B02C-B8C54C77F350}" presName="composite" presStyleCnt="0"/>
      <dgm:spPr/>
    </dgm:pt>
    <dgm:pt modelId="{6FA02774-4E78-4AFF-9511-A73C3CF08095}" type="pres">
      <dgm:prSet presAssocID="{B8A6AA9B-E329-4147-B02C-B8C54C77F350}" presName="parentText" presStyleLbl="alignNode1" presStyleIdx="0" presStyleCnt="1" custScaleX="200000" custScaleY="135470" custLinFactNeighborX="-10294" custLinFactNeighborY="-1083">
        <dgm:presLayoutVars>
          <dgm:chMax val="1"/>
          <dgm:bulletEnabled val="1"/>
        </dgm:presLayoutVars>
      </dgm:prSet>
      <dgm:spPr/>
    </dgm:pt>
    <dgm:pt modelId="{C3B201B2-781D-477B-9B37-BB821EDA54AD}" type="pres">
      <dgm:prSet presAssocID="{B8A6AA9B-E329-4147-B02C-B8C54C77F350}" presName="descendantText" presStyleLbl="alignAcc1" presStyleIdx="0" presStyleCnt="1" custFlipVert="0" custFlipHor="1" custScaleX="11629" custScaleY="100000" custLinFactX="200000" custLinFactY="-69183" custLinFactNeighborX="208242" custLinFactNeighborY="-100000">
        <dgm:presLayoutVars>
          <dgm:bulletEnabled val="1"/>
        </dgm:presLayoutVars>
      </dgm:prSet>
      <dgm:spPr/>
    </dgm:pt>
  </dgm:ptLst>
  <dgm:cxnLst>
    <dgm:cxn modelId="{1066476E-CA41-456A-9633-D10DCF39B0C8}" srcId="{7FED1CB8-A4A9-4072-A302-EE712F123889}" destId="{B8A6AA9B-E329-4147-B02C-B8C54C77F350}" srcOrd="0" destOrd="0" parTransId="{8BB3E445-9E49-45B3-B46E-BB2254452F3F}" sibTransId="{50DD46F0-6156-4D85-8CB8-C96F24B6A702}"/>
    <dgm:cxn modelId="{EC9460BE-842F-4A39-876D-82DB52EE5260}" type="presOf" srcId="{7FED1CB8-A4A9-4072-A302-EE712F123889}" destId="{3BF41232-E30F-4AD9-8566-BA2D5B02BB99}" srcOrd="0" destOrd="0" presId="urn:microsoft.com/office/officeart/2005/8/layout/chevron2"/>
    <dgm:cxn modelId="{926D36C5-7691-48F1-B754-DCE9403E3039}" type="presOf" srcId="{B8A6AA9B-E329-4147-B02C-B8C54C77F350}" destId="{6FA02774-4E78-4AFF-9511-A73C3CF08095}" srcOrd="0" destOrd="0" presId="urn:microsoft.com/office/officeart/2005/8/layout/chevron2"/>
    <dgm:cxn modelId="{000C034B-252C-4110-98F4-E46538AA3525}" type="presParOf" srcId="{3BF41232-E30F-4AD9-8566-BA2D5B02BB99}" destId="{36EC0495-642C-4ECC-B72C-F29AAC59A90C}" srcOrd="0" destOrd="0" presId="urn:microsoft.com/office/officeart/2005/8/layout/chevron2"/>
    <dgm:cxn modelId="{DADEF7E4-39AD-4564-A802-77C818A078C4}" type="presParOf" srcId="{36EC0495-642C-4ECC-B72C-F29AAC59A90C}" destId="{6FA02774-4E78-4AFF-9511-A73C3CF08095}" srcOrd="0" destOrd="0" presId="urn:microsoft.com/office/officeart/2005/8/layout/chevron2"/>
    <dgm:cxn modelId="{02EC84E2-DEF3-4BCD-BE53-F357BA4B45A5}" type="presParOf" srcId="{36EC0495-642C-4ECC-B72C-F29AAC59A90C}" destId="{C3B201B2-781D-477B-9B37-BB821EDA54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60743-E40A-4608-94F4-983316490A3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8F8C45-1DE6-4AF1-82E5-58F8CB5AFB14}">
      <dgm:prSet phldrT="[Текст]" custT="1"/>
      <dgm:spPr/>
      <dgm:t>
        <a:bodyPr/>
        <a:lstStyle/>
        <a:p>
          <a:r>
            <a:rPr lang="ru-RU" sz="2800" dirty="0"/>
            <a:t>ЕФОМ</a:t>
          </a:r>
        </a:p>
      </dgm:t>
    </dgm:pt>
    <dgm:pt modelId="{8ED35E90-77F2-4C7E-AEC4-7409E7EE8B78}" type="parTrans" cxnId="{6FCCE0CE-A642-4CE1-A7B1-68A1A1BCF5A7}">
      <dgm:prSet/>
      <dgm:spPr/>
      <dgm:t>
        <a:bodyPr/>
        <a:lstStyle/>
        <a:p>
          <a:endParaRPr lang="ru-RU"/>
        </a:p>
      </dgm:t>
    </dgm:pt>
    <dgm:pt modelId="{005DE47E-D455-4E69-AA16-A6110C2F0FB1}" type="sibTrans" cxnId="{6FCCE0CE-A642-4CE1-A7B1-68A1A1BCF5A7}">
      <dgm:prSet/>
      <dgm:spPr/>
      <dgm:t>
        <a:bodyPr/>
        <a:lstStyle/>
        <a:p>
          <a:endParaRPr lang="ru-RU"/>
        </a:p>
      </dgm:t>
    </dgm:pt>
    <dgm:pt modelId="{E3102811-FAA6-43C2-81FC-95381FBCDB65}">
      <dgm:prSet phldrT="[Текст]" custT="1"/>
      <dgm:spPr/>
      <dgm:t>
        <a:bodyPr/>
        <a:lstStyle/>
        <a:p>
          <a:r>
            <a:rPr lang="ru-RU" sz="2800" dirty="0"/>
            <a:t>оценка</a:t>
          </a:r>
        </a:p>
      </dgm:t>
    </dgm:pt>
    <dgm:pt modelId="{AA273061-50C8-43A7-8BCE-81F1E45721A3}" type="parTrans" cxnId="{52A8E942-2C43-40EB-AD99-0378AC1ABEC6}">
      <dgm:prSet/>
      <dgm:spPr/>
      <dgm:t>
        <a:bodyPr/>
        <a:lstStyle/>
        <a:p>
          <a:endParaRPr lang="ru-RU"/>
        </a:p>
      </dgm:t>
    </dgm:pt>
    <dgm:pt modelId="{550F2D83-C0B2-4AC6-9163-F37CCAA73250}" type="sibTrans" cxnId="{52A8E942-2C43-40EB-AD99-0378AC1ABEC6}">
      <dgm:prSet/>
      <dgm:spPr/>
      <dgm:t>
        <a:bodyPr/>
        <a:lstStyle/>
        <a:p>
          <a:endParaRPr lang="ru-RU"/>
        </a:p>
      </dgm:t>
    </dgm:pt>
    <dgm:pt modelId="{8C57D06A-5764-4AC8-98D3-036A16269A9F}">
      <dgm:prSet phldrT="[Текст]" custT="1"/>
      <dgm:spPr/>
      <dgm:t>
        <a:bodyPr/>
        <a:lstStyle/>
        <a:p>
          <a:r>
            <a:rPr lang="ru-RU" sz="2500" dirty="0"/>
            <a:t>аналитика в области профессиональных дефицитов</a:t>
          </a:r>
        </a:p>
      </dgm:t>
    </dgm:pt>
    <dgm:pt modelId="{A229E70F-DC8E-402B-9BEE-E97EC9161BE2}" type="parTrans" cxnId="{D2129974-82E9-4FE0-8C92-B7E7FBD07F40}">
      <dgm:prSet/>
      <dgm:spPr/>
      <dgm:t>
        <a:bodyPr/>
        <a:lstStyle/>
        <a:p>
          <a:endParaRPr lang="ru-RU"/>
        </a:p>
      </dgm:t>
    </dgm:pt>
    <dgm:pt modelId="{C952A82F-286A-4C5F-844D-36F6C431C690}" type="sibTrans" cxnId="{D2129974-82E9-4FE0-8C92-B7E7FBD07F40}">
      <dgm:prSet/>
      <dgm:spPr/>
      <dgm:t>
        <a:bodyPr/>
        <a:lstStyle/>
        <a:p>
          <a:endParaRPr lang="ru-RU"/>
        </a:p>
      </dgm:t>
    </dgm:pt>
    <dgm:pt modelId="{86ECCD6E-C4EF-4DC1-A092-0DE48E1F89F5}">
      <dgm:prSet phldrT="[Текст]"/>
      <dgm:spPr/>
      <dgm:t>
        <a:bodyPr/>
        <a:lstStyle/>
        <a:p>
          <a:r>
            <a:rPr lang="ru-RU" dirty="0"/>
            <a:t>управленческие действия</a:t>
          </a:r>
        </a:p>
      </dgm:t>
    </dgm:pt>
    <dgm:pt modelId="{08DBA5B8-A740-424C-9968-17365AFA134F}" type="parTrans" cxnId="{58330C4F-DD18-4AAC-8F5B-B8C38576B63A}">
      <dgm:prSet/>
      <dgm:spPr/>
      <dgm:t>
        <a:bodyPr/>
        <a:lstStyle/>
        <a:p>
          <a:endParaRPr lang="ru-RU"/>
        </a:p>
      </dgm:t>
    </dgm:pt>
    <dgm:pt modelId="{820C7F29-3096-4EB7-8770-B9C05BF8DF9B}" type="sibTrans" cxnId="{58330C4F-DD18-4AAC-8F5B-B8C38576B63A}">
      <dgm:prSet/>
      <dgm:spPr/>
      <dgm:t>
        <a:bodyPr/>
        <a:lstStyle/>
        <a:p>
          <a:endParaRPr lang="ru-RU"/>
        </a:p>
      </dgm:t>
    </dgm:pt>
    <dgm:pt modelId="{B6690590-B1E8-4160-BBD8-465D01BE18A0}" type="pres">
      <dgm:prSet presAssocID="{7B860743-E40A-4608-94F4-983316490A3F}" presName="outerComposite" presStyleCnt="0">
        <dgm:presLayoutVars>
          <dgm:chMax val="5"/>
          <dgm:dir/>
          <dgm:resizeHandles val="exact"/>
        </dgm:presLayoutVars>
      </dgm:prSet>
      <dgm:spPr/>
    </dgm:pt>
    <dgm:pt modelId="{9762FB52-B245-41E4-9458-342DF79E7E8A}" type="pres">
      <dgm:prSet presAssocID="{7B860743-E40A-4608-94F4-983316490A3F}" presName="dummyMaxCanvas" presStyleCnt="0">
        <dgm:presLayoutVars/>
      </dgm:prSet>
      <dgm:spPr/>
    </dgm:pt>
    <dgm:pt modelId="{2658F4A1-6FF7-4D03-B7A2-9322483FEDAE}" type="pres">
      <dgm:prSet presAssocID="{7B860743-E40A-4608-94F4-983316490A3F}" presName="FourNodes_1" presStyleLbl="node1" presStyleIdx="0" presStyleCnt="4">
        <dgm:presLayoutVars>
          <dgm:bulletEnabled val="1"/>
        </dgm:presLayoutVars>
      </dgm:prSet>
      <dgm:spPr/>
    </dgm:pt>
    <dgm:pt modelId="{0192CADD-F8A0-401F-B571-03B778022EED}" type="pres">
      <dgm:prSet presAssocID="{7B860743-E40A-4608-94F4-983316490A3F}" presName="FourNodes_2" presStyleLbl="node1" presStyleIdx="1" presStyleCnt="4">
        <dgm:presLayoutVars>
          <dgm:bulletEnabled val="1"/>
        </dgm:presLayoutVars>
      </dgm:prSet>
      <dgm:spPr/>
    </dgm:pt>
    <dgm:pt modelId="{E4F475A8-B08F-47FD-AB11-E8CB820BF903}" type="pres">
      <dgm:prSet presAssocID="{7B860743-E40A-4608-94F4-983316490A3F}" presName="FourNodes_3" presStyleLbl="node1" presStyleIdx="2" presStyleCnt="4" custScaleY="118389">
        <dgm:presLayoutVars>
          <dgm:bulletEnabled val="1"/>
        </dgm:presLayoutVars>
      </dgm:prSet>
      <dgm:spPr/>
    </dgm:pt>
    <dgm:pt modelId="{D027C052-7BD9-431C-BC3D-D3611AE00C07}" type="pres">
      <dgm:prSet presAssocID="{7B860743-E40A-4608-94F4-983316490A3F}" presName="FourNodes_4" presStyleLbl="node1" presStyleIdx="3" presStyleCnt="4">
        <dgm:presLayoutVars>
          <dgm:bulletEnabled val="1"/>
        </dgm:presLayoutVars>
      </dgm:prSet>
      <dgm:spPr/>
    </dgm:pt>
    <dgm:pt modelId="{23318213-B340-433F-B52D-21CA9D0405D5}" type="pres">
      <dgm:prSet presAssocID="{7B860743-E40A-4608-94F4-983316490A3F}" presName="FourConn_1-2" presStyleLbl="fgAccFollowNode1" presStyleIdx="0" presStyleCnt="3">
        <dgm:presLayoutVars>
          <dgm:bulletEnabled val="1"/>
        </dgm:presLayoutVars>
      </dgm:prSet>
      <dgm:spPr/>
    </dgm:pt>
    <dgm:pt modelId="{A86825A6-F48D-4729-9B16-A726C4955956}" type="pres">
      <dgm:prSet presAssocID="{7B860743-E40A-4608-94F4-983316490A3F}" presName="FourConn_2-3" presStyleLbl="fgAccFollowNode1" presStyleIdx="1" presStyleCnt="3">
        <dgm:presLayoutVars>
          <dgm:bulletEnabled val="1"/>
        </dgm:presLayoutVars>
      </dgm:prSet>
      <dgm:spPr/>
    </dgm:pt>
    <dgm:pt modelId="{16FAC5EE-ADC3-44A4-A2B3-3D367758CBF9}" type="pres">
      <dgm:prSet presAssocID="{7B860743-E40A-4608-94F4-983316490A3F}" presName="FourConn_3-4" presStyleLbl="fgAccFollowNode1" presStyleIdx="2" presStyleCnt="3">
        <dgm:presLayoutVars>
          <dgm:bulletEnabled val="1"/>
        </dgm:presLayoutVars>
      </dgm:prSet>
      <dgm:spPr/>
    </dgm:pt>
    <dgm:pt modelId="{7DF7C434-A8A1-4FCD-8CA0-D8FD28350ABE}" type="pres">
      <dgm:prSet presAssocID="{7B860743-E40A-4608-94F4-983316490A3F}" presName="FourNodes_1_text" presStyleLbl="node1" presStyleIdx="3" presStyleCnt="4">
        <dgm:presLayoutVars>
          <dgm:bulletEnabled val="1"/>
        </dgm:presLayoutVars>
      </dgm:prSet>
      <dgm:spPr/>
    </dgm:pt>
    <dgm:pt modelId="{56BB471B-41AF-47D9-B143-4CE4C06E7743}" type="pres">
      <dgm:prSet presAssocID="{7B860743-E40A-4608-94F4-983316490A3F}" presName="FourNodes_2_text" presStyleLbl="node1" presStyleIdx="3" presStyleCnt="4">
        <dgm:presLayoutVars>
          <dgm:bulletEnabled val="1"/>
        </dgm:presLayoutVars>
      </dgm:prSet>
      <dgm:spPr/>
    </dgm:pt>
    <dgm:pt modelId="{F628B43D-5667-436A-8D53-DDEEBABDEF47}" type="pres">
      <dgm:prSet presAssocID="{7B860743-E40A-4608-94F4-983316490A3F}" presName="FourNodes_3_text" presStyleLbl="node1" presStyleIdx="3" presStyleCnt="4">
        <dgm:presLayoutVars>
          <dgm:bulletEnabled val="1"/>
        </dgm:presLayoutVars>
      </dgm:prSet>
      <dgm:spPr/>
    </dgm:pt>
    <dgm:pt modelId="{60D688A3-DC88-407D-8BCF-25DE9AA2C7E5}" type="pres">
      <dgm:prSet presAssocID="{7B860743-E40A-4608-94F4-983316490A3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CD8B0A-E90E-47D7-8C89-B12BAFB80C71}" type="presOf" srcId="{848F8C45-1DE6-4AF1-82E5-58F8CB5AFB14}" destId="{2658F4A1-6FF7-4D03-B7A2-9322483FEDAE}" srcOrd="0" destOrd="0" presId="urn:microsoft.com/office/officeart/2005/8/layout/vProcess5"/>
    <dgm:cxn modelId="{89CB4D20-A2BF-40AD-8C2B-6B84CFB2DB81}" type="presOf" srcId="{848F8C45-1DE6-4AF1-82E5-58F8CB5AFB14}" destId="{7DF7C434-A8A1-4FCD-8CA0-D8FD28350ABE}" srcOrd="1" destOrd="0" presId="urn:microsoft.com/office/officeart/2005/8/layout/vProcess5"/>
    <dgm:cxn modelId="{9E83D823-5B89-4178-8387-F488390209B4}" type="presOf" srcId="{C952A82F-286A-4C5F-844D-36F6C431C690}" destId="{16FAC5EE-ADC3-44A4-A2B3-3D367758CBF9}" srcOrd="0" destOrd="0" presId="urn:microsoft.com/office/officeart/2005/8/layout/vProcess5"/>
    <dgm:cxn modelId="{52A8E942-2C43-40EB-AD99-0378AC1ABEC6}" srcId="{7B860743-E40A-4608-94F4-983316490A3F}" destId="{E3102811-FAA6-43C2-81FC-95381FBCDB65}" srcOrd="1" destOrd="0" parTransId="{AA273061-50C8-43A7-8BCE-81F1E45721A3}" sibTransId="{550F2D83-C0B2-4AC6-9163-F37CCAA73250}"/>
    <dgm:cxn modelId="{F1EDD74A-267B-455B-9146-32B66A72D7B1}" type="presOf" srcId="{E3102811-FAA6-43C2-81FC-95381FBCDB65}" destId="{56BB471B-41AF-47D9-B143-4CE4C06E7743}" srcOrd="1" destOrd="0" presId="urn:microsoft.com/office/officeart/2005/8/layout/vProcess5"/>
    <dgm:cxn modelId="{58330C4F-DD18-4AAC-8F5B-B8C38576B63A}" srcId="{7B860743-E40A-4608-94F4-983316490A3F}" destId="{86ECCD6E-C4EF-4DC1-A092-0DE48E1F89F5}" srcOrd="3" destOrd="0" parTransId="{08DBA5B8-A740-424C-9968-17365AFA134F}" sibTransId="{820C7F29-3096-4EB7-8770-B9C05BF8DF9B}"/>
    <dgm:cxn modelId="{D2129974-82E9-4FE0-8C92-B7E7FBD07F40}" srcId="{7B860743-E40A-4608-94F4-983316490A3F}" destId="{8C57D06A-5764-4AC8-98D3-036A16269A9F}" srcOrd="2" destOrd="0" parTransId="{A229E70F-DC8E-402B-9BEE-E97EC9161BE2}" sibTransId="{C952A82F-286A-4C5F-844D-36F6C431C690}"/>
    <dgm:cxn modelId="{322E1184-7834-481F-ACFE-53F1DB43129D}" type="presOf" srcId="{550F2D83-C0B2-4AC6-9163-F37CCAA73250}" destId="{A86825A6-F48D-4729-9B16-A726C4955956}" srcOrd="0" destOrd="0" presId="urn:microsoft.com/office/officeart/2005/8/layout/vProcess5"/>
    <dgm:cxn modelId="{177DF786-5D89-416C-8A6F-C856E5724F63}" type="presOf" srcId="{8C57D06A-5764-4AC8-98D3-036A16269A9F}" destId="{F628B43D-5667-436A-8D53-DDEEBABDEF47}" srcOrd="1" destOrd="0" presId="urn:microsoft.com/office/officeart/2005/8/layout/vProcess5"/>
    <dgm:cxn modelId="{F0AF0E8A-3CA7-4B48-BF31-979BE28FE54D}" type="presOf" srcId="{86ECCD6E-C4EF-4DC1-A092-0DE48E1F89F5}" destId="{60D688A3-DC88-407D-8BCF-25DE9AA2C7E5}" srcOrd="1" destOrd="0" presId="urn:microsoft.com/office/officeart/2005/8/layout/vProcess5"/>
    <dgm:cxn modelId="{0233EC8F-3ADD-4BF8-A0D0-10AB09466B79}" type="presOf" srcId="{E3102811-FAA6-43C2-81FC-95381FBCDB65}" destId="{0192CADD-F8A0-401F-B571-03B778022EED}" srcOrd="0" destOrd="0" presId="urn:microsoft.com/office/officeart/2005/8/layout/vProcess5"/>
    <dgm:cxn modelId="{FF9FCE90-865C-4383-AA75-9F48D29D5DAD}" type="presOf" srcId="{86ECCD6E-C4EF-4DC1-A092-0DE48E1F89F5}" destId="{D027C052-7BD9-431C-BC3D-D3611AE00C07}" srcOrd="0" destOrd="0" presId="urn:microsoft.com/office/officeart/2005/8/layout/vProcess5"/>
    <dgm:cxn modelId="{5F893B9A-55CC-4897-A7CC-9D80EA9B4DC5}" type="presOf" srcId="{8C57D06A-5764-4AC8-98D3-036A16269A9F}" destId="{E4F475A8-B08F-47FD-AB11-E8CB820BF903}" srcOrd="0" destOrd="0" presId="urn:microsoft.com/office/officeart/2005/8/layout/vProcess5"/>
    <dgm:cxn modelId="{22C94CAA-4516-4F12-8F2B-6F04811B2947}" type="presOf" srcId="{005DE47E-D455-4E69-AA16-A6110C2F0FB1}" destId="{23318213-B340-433F-B52D-21CA9D0405D5}" srcOrd="0" destOrd="0" presId="urn:microsoft.com/office/officeart/2005/8/layout/vProcess5"/>
    <dgm:cxn modelId="{EEF88FCC-39D1-45D5-9242-046522C21CDB}" type="presOf" srcId="{7B860743-E40A-4608-94F4-983316490A3F}" destId="{B6690590-B1E8-4160-BBD8-465D01BE18A0}" srcOrd="0" destOrd="0" presId="urn:microsoft.com/office/officeart/2005/8/layout/vProcess5"/>
    <dgm:cxn modelId="{6FCCE0CE-A642-4CE1-A7B1-68A1A1BCF5A7}" srcId="{7B860743-E40A-4608-94F4-983316490A3F}" destId="{848F8C45-1DE6-4AF1-82E5-58F8CB5AFB14}" srcOrd="0" destOrd="0" parTransId="{8ED35E90-77F2-4C7E-AEC4-7409E7EE8B78}" sibTransId="{005DE47E-D455-4E69-AA16-A6110C2F0FB1}"/>
    <dgm:cxn modelId="{0ADEC0FA-9449-4285-8E03-E93DF48BA6A2}" type="presParOf" srcId="{B6690590-B1E8-4160-BBD8-465D01BE18A0}" destId="{9762FB52-B245-41E4-9458-342DF79E7E8A}" srcOrd="0" destOrd="0" presId="urn:microsoft.com/office/officeart/2005/8/layout/vProcess5"/>
    <dgm:cxn modelId="{55BC6105-DF19-4A67-A89C-28383A0BC156}" type="presParOf" srcId="{B6690590-B1E8-4160-BBD8-465D01BE18A0}" destId="{2658F4A1-6FF7-4D03-B7A2-9322483FEDAE}" srcOrd="1" destOrd="0" presId="urn:microsoft.com/office/officeart/2005/8/layout/vProcess5"/>
    <dgm:cxn modelId="{436BAFD8-A93F-44EF-941A-9C63DACE9158}" type="presParOf" srcId="{B6690590-B1E8-4160-BBD8-465D01BE18A0}" destId="{0192CADD-F8A0-401F-B571-03B778022EED}" srcOrd="2" destOrd="0" presId="urn:microsoft.com/office/officeart/2005/8/layout/vProcess5"/>
    <dgm:cxn modelId="{04437BC1-2A10-4D1F-A525-5C53BADA034E}" type="presParOf" srcId="{B6690590-B1E8-4160-BBD8-465D01BE18A0}" destId="{E4F475A8-B08F-47FD-AB11-E8CB820BF903}" srcOrd="3" destOrd="0" presId="urn:microsoft.com/office/officeart/2005/8/layout/vProcess5"/>
    <dgm:cxn modelId="{93BAEACD-12EF-4805-B5D3-272AFC9A3C40}" type="presParOf" srcId="{B6690590-B1E8-4160-BBD8-465D01BE18A0}" destId="{D027C052-7BD9-431C-BC3D-D3611AE00C07}" srcOrd="4" destOrd="0" presId="urn:microsoft.com/office/officeart/2005/8/layout/vProcess5"/>
    <dgm:cxn modelId="{FB6EBDA6-829D-4051-BED8-D127DC4729BA}" type="presParOf" srcId="{B6690590-B1E8-4160-BBD8-465D01BE18A0}" destId="{23318213-B340-433F-B52D-21CA9D0405D5}" srcOrd="5" destOrd="0" presId="urn:microsoft.com/office/officeart/2005/8/layout/vProcess5"/>
    <dgm:cxn modelId="{F6886FB9-ACF1-492B-9892-60B54BC355ED}" type="presParOf" srcId="{B6690590-B1E8-4160-BBD8-465D01BE18A0}" destId="{A86825A6-F48D-4729-9B16-A726C4955956}" srcOrd="6" destOrd="0" presId="urn:microsoft.com/office/officeart/2005/8/layout/vProcess5"/>
    <dgm:cxn modelId="{728306A4-AC82-472C-9540-1DFAFC60CC62}" type="presParOf" srcId="{B6690590-B1E8-4160-BBD8-465D01BE18A0}" destId="{16FAC5EE-ADC3-44A4-A2B3-3D367758CBF9}" srcOrd="7" destOrd="0" presId="urn:microsoft.com/office/officeart/2005/8/layout/vProcess5"/>
    <dgm:cxn modelId="{0F5561F5-1C02-4BD5-AC1E-433EB56AC107}" type="presParOf" srcId="{B6690590-B1E8-4160-BBD8-465D01BE18A0}" destId="{7DF7C434-A8A1-4FCD-8CA0-D8FD28350ABE}" srcOrd="8" destOrd="0" presId="urn:microsoft.com/office/officeart/2005/8/layout/vProcess5"/>
    <dgm:cxn modelId="{7DD8ECFC-5B54-4E3F-B5BC-A07964B0A577}" type="presParOf" srcId="{B6690590-B1E8-4160-BBD8-465D01BE18A0}" destId="{56BB471B-41AF-47D9-B143-4CE4C06E7743}" srcOrd="9" destOrd="0" presId="urn:microsoft.com/office/officeart/2005/8/layout/vProcess5"/>
    <dgm:cxn modelId="{8F995948-60C4-489F-9801-D2D18914B3F6}" type="presParOf" srcId="{B6690590-B1E8-4160-BBD8-465D01BE18A0}" destId="{F628B43D-5667-436A-8D53-DDEEBABDEF47}" srcOrd="10" destOrd="0" presId="urn:microsoft.com/office/officeart/2005/8/layout/vProcess5"/>
    <dgm:cxn modelId="{156F0D49-0DBE-4679-823A-CC910CC2561E}" type="presParOf" srcId="{B6690590-B1E8-4160-BBD8-465D01BE18A0}" destId="{60D688A3-DC88-407D-8BCF-25DE9AA2C7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79156-2512-4CFC-913D-86DBF28D913B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B4E27A90-5389-4207-9B88-D2A60833B9C9}">
      <dgm:prSet phldrT="[Текст]"/>
      <dgm:spPr/>
      <dgm:t>
        <a:bodyPr/>
        <a:lstStyle/>
        <a:p>
          <a:r>
            <a:rPr lang="ru-RU" dirty="0"/>
            <a:t>655 – руководители ОО</a:t>
          </a:r>
        </a:p>
      </dgm:t>
    </dgm:pt>
    <dgm:pt modelId="{0D00B10C-EF6D-4426-B4E4-96A53896FB7E}" type="parTrans" cxnId="{BF6215C8-4028-463F-8700-AB6E2390E500}">
      <dgm:prSet/>
      <dgm:spPr/>
      <dgm:t>
        <a:bodyPr/>
        <a:lstStyle/>
        <a:p>
          <a:endParaRPr lang="ru-RU"/>
        </a:p>
      </dgm:t>
    </dgm:pt>
    <dgm:pt modelId="{DECCFFA2-E3E9-4A9B-ADBA-96378F79AAD9}" type="sibTrans" cxnId="{BF6215C8-4028-463F-8700-AB6E2390E500}">
      <dgm:prSet/>
      <dgm:spPr/>
      <dgm:t>
        <a:bodyPr/>
        <a:lstStyle/>
        <a:p>
          <a:endParaRPr lang="ru-RU"/>
        </a:p>
      </dgm:t>
    </dgm:pt>
    <dgm:pt modelId="{F07ADD36-0044-4324-AC0C-0480DDC75014}">
      <dgm:prSet phldrT="[Текст]"/>
      <dgm:spPr/>
      <dgm:t>
        <a:bodyPr/>
        <a:lstStyle/>
        <a:p>
          <a:r>
            <a:rPr lang="ru-RU" dirty="0"/>
            <a:t>14818 - педагоги</a:t>
          </a:r>
        </a:p>
      </dgm:t>
    </dgm:pt>
    <dgm:pt modelId="{3F52B0D4-803A-4A2F-9CC0-4E9EDB799C26}" type="parTrans" cxnId="{AC062108-32B1-4B05-BD34-F20FB0B348E6}">
      <dgm:prSet/>
      <dgm:spPr/>
      <dgm:t>
        <a:bodyPr/>
        <a:lstStyle/>
        <a:p>
          <a:endParaRPr lang="ru-RU"/>
        </a:p>
      </dgm:t>
    </dgm:pt>
    <dgm:pt modelId="{A8A345D4-5D1C-4483-A305-AFDF104607FD}" type="sibTrans" cxnId="{AC062108-32B1-4B05-BD34-F20FB0B348E6}">
      <dgm:prSet/>
      <dgm:spPr/>
      <dgm:t>
        <a:bodyPr/>
        <a:lstStyle/>
        <a:p>
          <a:endParaRPr lang="ru-RU"/>
        </a:p>
      </dgm:t>
    </dgm:pt>
    <dgm:pt modelId="{5309F93C-D567-4EBB-AAD1-DE584D796903}">
      <dgm:prSet phldrT="[Текст]"/>
      <dgm:spPr/>
      <dgm:t>
        <a:bodyPr/>
        <a:lstStyle/>
        <a:p>
          <a:r>
            <a:rPr lang="ru-RU" dirty="0"/>
            <a:t>Всего - 15473 человека</a:t>
          </a:r>
        </a:p>
      </dgm:t>
    </dgm:pt>
    <dgm:pt modelId="{904024EE-EDD8-476B-AA88-C3B7331F71A0}" type="parTrans" cxnId="{2B727BB6-CB89-41CD-8A6B-2AB25DF89EF8}">
      <dgm:prSet/>
      <dgm:spPr/>
      <dgm:t>
        <a:bodyPr/>
        <a:lstStyle/>
        <a:p>
          <a:endParaRPr lang="ru-RU"/>
        </a:p>
      </dgm:t>
    </dgm:pt>
    <dgm:pt modelId="{85A4277B-1A8B-45EC-8565-B32F616E166C}" type="sibTrans" cxnId="{2B727BB6-CB89-41CD-8A6B-2AB25DF89EF8}">
      <dgm:prSet/>
      <dgm:spPr/>
      <dgm:t>
        <a:bodyPr/>
        <a:lstStyle/>
        <a:p>
          <a:endParaRPr lang="ru-RU"/>
        </a:p>
      </dgm:t>
    </dgm:pt>
    <dgm:pt modelId="{27296B43-C95E-4BDF-BABD-AE0FF1FF6EC5}" type="pres">
      <dgm:prSet presAssocID="{E3A79156-2512-4CFC-913D-86DBF28D913B}" presName="compositeShape" presStyleCnt="0">
        <dgm:presLayoutVars>
          <dgm:dir/>
          <dgm:resizeHandles/>
        </dgm:presLayoutVars>
      </dgm:prSet>
      <dgm:spPr/>
    </dgm:pt>
    <dgm:pt modelId="{085CEF8A-6E5A-45B8-BC01-BA1A55346424}" type="pres">
      <dgm:prSet presAssocID="{E3A79156-2512-4CFC-913D-86DBF28D913B}" presName="pyramid" presStyleLbl="node1" presStyleIdx="0" presStyleCnt="1"/>
      <dgm:spPr/>
    </dgm:pt>
    <dgm:pt modelId="{B86CE4B0-C9C8-417C-9BD8-B7F44101D570}" type="pres">
      <dgm:prSet presAssocID="{E3A79156-2512-4CFC-913D-86DBF28D913B}" presName="theList" presStyleCnt="0"/>
      <dgm:spPr/>
    </dgm:pt>
    <dgm:pt modelId="{9E66B51F-A41B-4351-95E8-95C764521C3F}" type="pres">
      <dgm:prSet presAssocID="{B4E27A90-5389-4207-9B88-D2A60833B9C9}" presName="aNode" presStyleLbl="fgAcc1" presStyleIdx="0" presStyleCnt="3" custLinFactY="-22486" custLinFactNeighborX="1550" custLinFactNeighborY="-100000">
        <dgm:presLayoutVars>
          <dgm:bulletEnabled val="1"/>
        </dgm:presLayoutVars>
      </dgm:prSet>
      <dgm:spPr/>
    </dgm:pt>
    <dgm:pt modelId="{839F0989-2670-4E13-ABFC-B7E638ED483F}" type="pres">
      <dgm:prSet presAssocID="{B4E27A90-5389-4207-9B88-D2A60833B9C9}" presName="aSpace" presStyleCnt="0"/>
      <dgm:spPr/>
    </dgm:pt>
    <dgm:pt modelId="{032B1112-FC8E-4E35-9691-1B44AD337B73}" type="pres">
      <dgm:prSet presAssocID="{F07ADD36-0044-4324-AC0C-0480DDC75014}" presName="aNode" presStyleLbl="fgAcc1" presStyleIdx="1" presStyleCnt="3" custLinFactNeighborX="-17532" custLinFactNeighborY="77599">
        <dgm:presLayoutVars>
          <dgm:bulletEnabled val="1"/>
        </dgm:presLayoutVars>
      </dgm:prSet>
      <dgm:spPr/>
    </dgm:pt>
    <dgm:pt modelId="{7F9AAF05-C1F2-4570-8911-FE2F5D275F6B}" type="pres">
      <dgm:prSet presAssocID="{F07ADD36-0044-4324-AC0C-0480DDC75014}" presName="aSpace" presStyleCnt="0"/>
      <dgm:spPr/>
    </dgm:pt>
    <dgm:pt modelId="{F6E86AA0-57E2-4A4E-9F36-280DBA3E0A2B}" type="pres">
      <dgm:prSet presAssocID="{5309F93C-D567-4EBB-AAD1-DE584D796903}" presName="aNode" presStyleLbl="fgAcc1" presStyleIdx="2" presStyleCnt="3" custLinFactY="43526" custLinFactNeighborX="-40254" custLinFactNeighborY="100000">
        <dgm:presLayoutVars>
          <dgm:bulletEnabled val="1"/>
        </dgm:presLayoutVars>
      </dgm:prSet>
      <dgm:spPr/>
    </dgm:pt>
    <dgm:pt modelId="{D7E028C7-4266-4026-AE05-7D39F7D27BC1}" type="pres">
      <dgm:prSet presAssocID="{5309F93C-D567-4EBB-AAD1-DE584D796903}" presName="aSpace" presStyleCnt="0"/>
      <dgm:spPr/>
    </dgm:pt>
  </dgm:ptLst>
  <dgm:cxnLst>
    <dgm:cxn modelId="{AC062108-32B1-4B05-BD34-F20FB0B348E6}" srcId="{E3A79156-2512-4CFC-913D-86DBF28D913B}" destId="{F07ADD36-0044-4324-AC0C-0480DDC75014}" srcOrd="1" destOrd="0" parTransId="{3F52B0D4-803A-4A2F-9CC0-4E9EDB799C26}" sibTransId="{A8A345D4-5D1C-4483-A305-AFDF104607FD}"/>
    <dgm:cxn modelId="{3ABDD074-68BC-4FDF-B6B5-DA15EC1B7543}" type="presOf" srcId="{E3A79156-2512-4CFC-913D-86DBF28D913B}" destId="{27296B43-C95E-4BDF-BABD-AE0FF1FF6EC5}" srcOrd="0" destOrd="0" presId="urn:microsoft.com/office/officeart/2005/8/layout/pyramid2"/>
    <dgm:cxn modelId="{2B727BB6-CB89-41CD-8A6B-2AB25DF89EF8}" srcId="{E3A79156-2512-4CFC-913D-86DBF28D913B}" destId="{5309F93C-D567-4EBB-AAD1-DE584D796903}" srcOrd="2" destOrd="0" parTransId="{904024EE-EDD8-476B-AA88-C3B7331F71A0}" sibTransId="{85A4277B-1A8B-45EC-8565-B32F616E166C}"/>
    <dgm:cxn modelId="{BF6215C8-4028-463F-8700-AB6E2390E500}" srcId="{E3A79156-2512-4CFC-913D-86DBF28D913B}" destId="{B4E27A90-5389-4207-9B88-D2A60833B9C9}" srcOrd="0" destOrd="0" parTransId="{0D00B10C-EF6D-4426-B4E4-96A53896FB7E}" sibTransId="{DECCFFA2-E3E9-4A9B-ADBA-96378F79AAD9}"/>
    <dgm:cxn modelId="{694B5AD2-FCA3-4A6B-A094-795D5F568BE5}" type="presOf" srcId="{F07ADD36-0044-4324-AC0C-0480DDC75014}" destId="{032B1112-FC8E-4E35-9691-1B44AD337B73}" srcOrd="0" destOrd="0" presId="urn:microsoft.com/office/officeart/2005/8/layout/pyramid2"/>
    <dgm:cxn modelId="{1B7324D9-FF86-4E5F-A688-09708BEE490D}" type="presOf" srcId="{B4E27A90-5389-4207-9B88-D2A60833B9C9}" destId="{9E66B51F-A41B-4351-95E8-95C764521C3F}" srcOrd="0" destOrd="0" presId="urn:microsoft.com/office/officeart/2005/8/layout/pyramid2"/>
    <dgm:cxn modelId="{A9CECCDB-488F-4906-8B1A-7472D65E3F9B}" type="presOf" srcId="{5309F93C-D567-4EBB-AAD1-DE584D796903}" destId="{F6E86AA0-57E2-4A4E-9F36-280DBA3E0A2B}" srcOrd="0" destOrd="0" presId="urn:microsoft.com/office/officeart/2005/8/layout/pyramid2"/>
    <dgm:cxn modelId="{FF73B934-54B5-46BA-8487-32C389E34BC2}" type="presParOf" srcId="{27296B43-C95E-4BDF-BABD-AE0FF1FF6EC5}" destId="{085CEF8A-6E5A-45B8-BC01-BA1A55346424}" srcOrd="0" destOrd="0" presId="urn:microsoft.com/office/officeart/2005/8/layout/pyramid2"/>
    <dgm:cxn modelId="{09C425D0-0C2C-443F-A3E1-8286F9365182}" type="presParOf" srcId="{27296B43-C95E-4BDF-BABD-AE0FF1FF6EC5}" destId="{B86CE4B0-C9C8-417C-9BD8-B7F44101D570}" srcOrd="1" destOrd="0" presId="urn:microsoft.com/office/officeart/2005/8/layout/pyramid2"/>
    <dgm:cxn modelId="{AFE2DF35-11A7-4FCC-B9BD-26118D90650D}" type="presParOf" srcId="{B86CE4B0-C9C8-417C-9BD8-B7F44101D570}" destId="{9E66B51F-A41B-4351-95E8-95C764521C3F}" srcOrd="0" destOrd="0" presId="urn:microsoft.com/office/officeart/2005/8/layout/pyramid2"/>
    <dgm:cxn modelId="{008DA03E-99D1-478F-89C0-4D3EE5118B55}" type="presParOf" srcId="{B86CE4B0-C9C8-417C-9BD8-B7F44101D570}" destId="{839F0989-2670-4E13-ABFC-B7E638ED483F}" srcOrd="1" destOrd="0" presId="urn:microsoft.com/office/officeart/2005/8/layout/pyramid2"/>
    <dgm:cxn modelId="{AA6E8A5B-9DCF-49CC-8266-DADE353CB448}" type="presParOf" srcId="{B86CE4B0-C9C8-417C-9BD8-B7F44101D570}" destId="{032B1112-FC8E-4E35-9691-1B44AD337B73}" srcOrd="2" destOrd="0" presId="urn:microsoft.com/office/officeart/2005/8/layout/pyramid2"/>
    <dgm:cxn modelId="{11DB52E1-6857-4BB9-8EB4-44B38224DE3A}" type="presParOf" srcId="{B86CE4B0-C9C8-417C-9BD8-B7F44101D570}" destId="{7F9AAF05-C1F2-4570-8911-FE2F5D275F6B}" srcOrd="3" destOrd="0" presId="urn:microsoft.com/office/officeart/2005/8/layout/pyramid2"/>
    <dgm:cxn modelId="{B10A84AE-74E1-450A-87B5-EF312DF7A33B}" type="presParOf" srcId="{B86CE4B0-C9C8-417C-9BD8-B7F44101D570}" destId="{F6E86AA0-57E2-4A4E-9F36-280DBA3E0A2B}" srcOrd="4" destOrd="0" presId="urn:microsoft.com/office/officeart/2005/8/layout/pyramid2"/>
    <dgm:cxn modelId="{D2445AE3-9753-4228-BC12-7112A55DABD3}" type="presParOf" srcId="{B86CE4B0-C9C8-417C-9BD8-B7F44101D570}" destId="{D7E028C7-4266-4026-AE05-7D39F7D27BC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46717-6563-4493-BF4E-167EA9DD5A5D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2A26EB-FC2C-4769-A3DC-CAD72535550E}">
      <dgm:prSet phldrT="[Текст]"/>
      <dgm:spPr/>
      <dgm:t>
        <a:bodyPr/>
        <a:lstStyle/>
        <a:p>
          <a:r>
            <a:rPr lang="ru-RU" dirty="0"/>
            <a:t>Часть 1 диагностической работы</a:t>
          </a:r>
        </a:p>
      </dgm:t>
    </dgm:pt>
    <dgm:pt modelId="{C2FCBC0C-3BDA-417F-BD39-1F4A42EC03BD}" type="parTrans" cxnId="{372A6B5D-2CE7-43D7-BDA7-1E1F3070FBCE}">
      <dgm:prSet/>
      <dgm:spPr/>
      <dgm:t>
        <a:bodyPr/>
        <a:lstStyle/>
        <a:p>
          <a:endParaRPr lang="ru-RU"/>
        </a:p>
      </dgm:t>
    </dgm:pt>
    <dgm:pt modelId="{39272719-782E-4099-9E91-CBB712991D1E}" type="sibTrans" cxnId="{372A6B5D-2CE7-43D7-BDA7-1E1F3070FBCE}">
      <dgm:prSet/>
      <dgm:spPr/>
      <dgm:t>
        <a:bodyPr/>
        <a:lstStyle/>
        <a:p>
          <a:endParaRPr lang="ru-RU"/>
        </a:p>
      </dgm:t>
    </dgm:pt>
    <dgm:pt modelId="{84034715-8F56-4411-9881-C5540C4F408B}">
      <dgm:prSet phldrT="[Текст]"/>
      <dgm:spPr/>
      <dgm:t>
        <a:bodyPr/>
        <a:lstStyle/>
        <a:p>
          <a:r>
            <a:rPr lang="ru-RU" dirty="0"/>
            <a:t>Нацелена на исследование предметных компетенций учителей-предметников. Задания разработаны с учетом действующего стандарта, а также современных требований к учителю-предметнику</a:t>
          </a:r>
        </a:p>
      </dgm:t>
    </dgm:pt>
    <dgm:pt modelId="{17909566-D7E2-4F24-917F-738877AB1E34}" type="parTrans" cxnId="{880C9D72-43D1-4F70-943F-EBC495A314BD}">
      <dgm:prSet/>
      <dgm:spPr/>
      <dgm:t>
        <a:bodyPr/>
        <a:lstStyle/>
        <a:p>
          <a:endParaRPr lang="ru-RU"/>
        </a:p>
      </dgm:t>
    </dgm:pt>
    <dgm:pt modelId="{E2D8D374-AEB2-4F26-B492-42A0FFD3583B}" type="sibTrans" cxnId="{880C9D72-43D1-4F70-943F-EBC495A314BD}">
      <dgm:prSet/>
      <dgm:spPr/>
      <dgm:t>
        <a:bodyPr/>
        <a:lstStyle/>
        <a:p>
          <a:endParaRPr lang="ru-RU"/>
        </a:p>
      </dgm:t>
    </dgm:pt>
    <dgm:pt modelId="{C1154F17-1E75-4869-B149-9CC2C87284E5}">
      <dgm:prSet phldrT="[Текст]"/>
      <dgm:spPr/>
      <dgm:t>
        <a:bodyPr/>
        <a:lstStyle/>
        <a:p>
          <a:r>
            <a:rPr lang="ru-RU" dirty="0"/>
            <a:t>Часть 2 диагностической работы</a:t>
          </a:r>
        </a:p>
      </dgm:t>
    </dgm:pt>
    <dgm:pt modelId="{E08420DC-F0D9-470D-BDCB-BFCE8212412F}" type="parTrans" cxnId="{7DF24BCF-BB0A-4460-A60F-A3E02E52302B}">
      <dgm:prSet/>
      <dgm:spPr/>
      <dgm:t>
        <a:bodyPr/>
        <a:lstStyle/>
        <a:p>
          <a:endParaRPr lang="ru-RU"/>
        </a:p>
      </dgm:t>
    </dgm:pt>
    <dgm:pt modelId="{17AB42CB-EE86-478A-9402-5F5DA0422DBF}" type="sibTrans" cxnId="{7DF24BCF-BB0A-4460-A60F-A3E02E52302B}">
      <dgm:prSet/>
      <dgm:spPr/>
      <dgm:t>
        <a:bodyPr/>
        <a:lstStyle/>
        <a:p>
          <a:endParaRPr lang="ru-RU"/>
        </a:p>
      </dgm:t>
    </dgm:pt>
    <dgm:pt modelId="{78CB44CF-098A-4288-9108-8DD66D2BFBAF}">
      <dgm:prSet phldrT="[Текст]"/>
      <dgm:spPr/>
      <dgm:t>
        <a:bodyPr/>
        <a:lstStyle/>
        <a:p>
          <a:r>
            <a:rPr lang="ru-RU" dirty="0"/>
            <a:t>Нацелена на исследование методических компетенций учителей. Задания разработаны с учетом современных педагогических технологий, а также на оценку владения учителем основных принципов обучения  обучающихся с ОВЗ</a:t>
          </a:r>
        </a:p>
      </dgm:t>
    </dgm:pt>
    <dgm:pt modelId="{EFB7DFD7-7917-41BA-A303-7600DF92E0A8}" type="parTrans" cxnId="{A568601D-15D5-44C2-A0F4-530FEB9B0BCC}">
      <dgm:prSet/>
      <dgm:spPr/>
      <dgm:t>
        <a:bodyPr/>
        <a:lstStyle/>
        <a:p>
          <a:endParaRPr lang="ru-RU"/>
        </a:p>
      </dgm:t>
    </dgm:pt>
    <dgm:pt modelId="{AA0F6117-692E-4F7B-B89F-442A71454EED}" type="sibTrans" cxnId="{A568601D-15D5-44C2-A0F4-530FEB9B0BCC}">
      <dgm:prSet/>
      <dgm:spPr/>
      <dgm:t>
        <a:bodyPr/>
        <a:lstStyle/>
        <a:p>
          <a:endParaRPr lang="ru-RU"/>
        </a:p>
      </dgm:t>
    </dgm:pt>
    <dgm:pt modelId="{64D43EE8-E3CC-4EE6-A793-82829595377A}" type="pres">
      <dgm:prSet presAssocID="{41246717-6563-4493-BF4E-167EA9DD5A5D}" presName="Name0" presStyleCnt="0">
        <dgm:presLayoutVars>
          <dgm:dir/>
          <dgm:animLvl val="lvl"/>
          <dgm:resizeHandles/>
        </dgm:presLayoutVars>
      </dgm:prSet>
      <dgm:spPr/>
    </dgm:pt>
    <dgm:pt modelId="{B4089FAE-5C9B-4872-8AD9-B0AC09CB2957}" type="pres">
      <dgm:prSet presAssocID="{8D2A26EB-FC2C-4769-A3DC-CAD72535550E}" presName="linNode" presStyleCnt="0"/>
      <dgm:spPr/>
    </dgm:pt>
    <dgm:pt modelId="{26CFC78E-8709-4F2C-97FA-5F1B5C8A5F97}" type="pres">
      <dgm:prSet presAssocID="{8D2A26EB-FC2C-4769-A3DC-CAD72535550E}" presName="parentShp" presStyleLbl="node1" presStyleIdx="0" presStyleCnt="2">
        <dgm:presLayoutVars>
          <dgm:bulletEnabled val="1"/>
        </dgm:presLayoutVars>
      </dgm:prSet>
      <dgm:spPr/>
    </dgm:pt>
    <dgm:pt modelId="{969236A3-113E-43B8-AD88-E9061447771D}" type="pres">
      <dgm:prSet presAssocID="{8D2A26EB-FC2C-4769-A3DC-CAD72535550E}" presName="childShp" presStyleLbl="bgAccFollowNode1" presStyleIdx="0" presStyleCnt="2">
        <dgm:presLayoutVars>
          <dgm:bulletEnabled val="1"/>
        </dgm:presLayoutVars>
      </dgm:prSet>
      <dgm:spPr/>
    </dgm:pt>
    <dgm:pt modelId="{72B907BE-1513-49BD-8CC5-92DCA357C95A}" type="pres">
      <dgm:prSet presAssocID="{39272719-782E-4099-9E91-CBB712991D1E}" presName="spacing" presStyleCnt="0"/>
      <dgm:spPr/>
    </dgm:pt>
    <dgm:pt modelId="{3D383EA1-0449-4FED-B83B-196261660515}" type="pres">
      <dgm:prSet presAssocID="{C1154F17-1E75-4869-B149-9CC2C87284E5}" presName="linNode" presStyleCnt="0"/>
      <dgm:spPr/>
    </dgm:pt>
    <dgm:pt modelId="{771E1559-7B13-4B80-ADFD-6FDDD94647DA}" type="pres">
      <dgm:prSet presAssocID="{C1154F17-1E75-4869-B149-9CC2C87284E5}" presName="parentShp" presStyleLbl="node1" presStyleIdx="1" presStyleCnt="2">
        <dgm:presLayoutVars>
          <dgm:bulletEnabled val="1"/>
        </dgm:presLayoutVars>
      </dgm:prSet>
      <dgm:spPr/>
    </dgm:pt>
    <dgm:pt modelId="{19861182-66A3-47C3-9148-0F7669DE48C2}" type="pres">
      <dgm:prSet presAssocID="{C1154F17-1E75-4869-B149-9CC2C87284E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568601D-15D5-44C2-A0F4-530FEB9B0BCC}" srcId="{C1154F17-1E75-4869-B149-9CC2C87284E5}" destId="{78CB44CF-098A-4288-9108-8DD66D2BFBAF}" srcOrd="0" destOrd="0" parTransId="{EFB7DFD7-7917-41BA-A303-7600DF92E0A8}" sibTransId="{AA0F6117-692E-4F7B-B89F-442A71454EED}"/>
    <dgm:cxn modelId="{372A6B5D-2CE7-43D7-BDA7-1E1F3070FBCE}" srcId="{41246717-6563-4493-BF4E-167EA9DD5A5D}" destId="{8D2A26EB-FC2C-4769-A3DC-CAD72535550E}" srcOrd="0" destOrd="0" parTransId="{C2FCBC0C-3BDA-417F-BD39-1F4A42EC03BD}" sibTransId="{39272719-782E-4099-9E91-CBB712991D1E}"/>
    <dgm:cxn modelId="{880C9D72-43D1-4F70-943F-EBC495A314BD}" srcId="{8D2A26EB-FC2C-4769-A3DC-CAD72535550E}" destId="{84034715-8F56-4411-9881-C5540C4F408B}" srcOrd="0" destOrd="0" parTransId="{17909566-D7E2-4F24-917F-738877AB1E34}" sibTransId="{E2D8D374-AEB2-4F26-B492-42A0FFD3583B}"/>
    <dgm:cxn modelId="{CC66CC72-5539-449B-85A8-C88ACBA18C89}" type="presOf" srcId="{84034715-8F56-4411-9881-C5540C4F408B}" destId="{969236A3-113E-43B8-AD88-E9061447771D}" srcOrd="0" destOrd="0" presId="urn:microsoft.com/office/officeart/2005/8/layout/vList6"/>
    <dgm:cxn modelId="{DAC19BB5-9194-4828-9F37-20F4CC3A8FD4}" type="presOf" srcId="{78CB44CF-098A-4288-9108-8DD66D2BFBAF}" destId="{19861182-66A3-47C3-9148-0F7669DE48C2}" srcOrd="0" destOrd="0" presId="urn:microsoft.com/office/officeart/2005/8/layout/vList6"/>
    <dgm:cxn modelId="{28DE13CE-2BED-4F3B-A711-25B534EE2C21}" type="presOf" srcId="{8D2A26EB-FC2C-4769-A3DC-CAD72535550E}" destId="{26CFC78E-8709-4F2C-97FA-5F1B5C8A5F97}" srcOrd="0" destOrd="0" presId="urn:microsoft.com/office/officeart/2005/8/layout/vList6"/>
    <dgm:cxn modelId="{7DF24BCF-BB0A-4460-A60F-A3E02E52302B}" srcId="{41246717-6563-4493-BF4E-167EA9DD5A5D}" destId="{C1154F17-1E75-4869-B149-9CC2C87284E5}" srcOrd="1" destOrd="0" parTransId="{E08420DC-F0D9-470D-BDCB-BFCE8212412F}" sibTransId="{17AB42CB-EE86-478A-9402-5F5DA0422DBF}"/>
    <dgm:cxn modelId="{586F36F9-1A3B-4816-9198-ABCE31BEB97C}" type="presOf" srcId="{C1154F17-1E75-4869-B149-9CC2C87284E5}" destId="{771E1559-7B13-4B80-ADFD-6FDDD94647DA}" srcOrd="0" destOrd="0" presId="urn:microsoft.com/office/officeart/2005/8/layout/vList6"/>
    <dgm:cxn modelId="{FFEBB9F9-D660-4DE3-A253-9ADE6EAB8B2C}" type="presOf" srcId="{41246717-6563-4493-BF4E-167EA9DD5A5D}" destId="{64D43EE8-E3CC-4EE6-A793-82829595377A}" srcOrd="0" destOrd="0" presId="urn:microsoft.com/office/officeart/2005/8/layout/vList6"/>
    <dgm:cxn modelId="{E9A1CEF5-1FC7-47CD-A25D-A05C4DCCB31A}" type="presParOf" srcId="{64D43EE8-E3CC-4EE6-A793-82829595377A}" destId="{B4089FAE-5C9B-4872-8AD9-B0AC09CB2957}" srcOrd="0" destOrd="0" presId="urn:microsoft.com/office/officeart/2005/8/layout/vList6"/>
    <dgm:cxn modelId="{29B54314-D80D-4150-9270-C9D1B75D2367}" type="presParOf" srcId="{B4089FAE-5C9B-4872-8AD9-B0AC09CB2957}" destId="{26CFC78E-8709-4F2C-97FA-5F1B5C8A5F97}" srcOrd="0" destOrd="0" presId="urn:microsoft.com/office/officeart/2005/8/layout/vList6"/>
    <dgm:cxn modelId="{E286A21E-5B8E-429E-B943-1D7041061E9E}" type="presParOf" srcId="{B4089FAE-5C9B-4872-8AD9-B0AC09CB2957}" destId="{969236A3-113E-43B8-AD88-E9061447771D}" srcOrd="1" destOrd="0" presId="urn:microsoft.com/office/officeart/2005/8/layout/vList6"/>
    <dgm:cxn modelId="{38C9F843-9F74-43EF-83C9-8CABFB7B8A4C}" type="presParOf" srcId="{64D43EE8-E3CC-4EE6-A793-82829595377A}" destId="{72B907BE-1513-49BD-8CC5-92DCA357C95A}" srcOrd="1" destOrd="0" presId="urn:microsoft.com/office/officeart/2005/8/layout/vList6"/>
    <dgm:cxn modelId="{460D9592-9F4F-4C80-9C88-7426F371074B}" type="presParOf" srcId="{64D43EE8-E3CC-4EE6-A793-82829595377A}" destId="{3D383EA1-0449-4FED-B83B-196261660515}" srcOrd="2" destOrd="0" presId="urn:microsoft.com/office/officeart/2005/8/layout/vList6"/>
    <dgm:cxn modelId="{8B1EF59D-5FF1-4413-84D7-414CB3C2F744}" type="presParOf" srcId="{3D383EA1-0449-4FED-B83B-196261660515}" destId="{771E1559-7B13-4B80-ADFD-6FDDD94647DA}" srcOrd="0" destOrd="0" presId="urn:microsoft.com/office/officeart/2005/8/layout/vList6"/>
    <dgm:cxn modelId="{68A27344-4B73-4C95-95D0-5360248B3374}" type="presParOf" srcId="{3D383EA1-0449-4FED-B83B-196261660515}" destId="{19861182-66A3-47C3-9148-0F7669DE48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2E46C-59F7-477C-B2B4-D37EC84282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0763FE-C2FB-4183-A7E5-F7D74A99F2AB}">
      <dgm:prSet phldrT="[Текст]"/>
      <dgm:spPr/>
      <dgm:t>
        <a:bodyPr/>
        <a:lstStyle/>
        <a:p>
          <a:r>
            <a:rPr lang="ru-RU" dirty="0"/>
            <a:t>Управление </a:t>
          </a:r>
        </a:p>
      </dgm:t>
    </dgm:pt>
    <dgm:pt modelId="{6CCB5977-FE4F-4B09-8FF0-A00318212BFB}" type="parTrans" cxnId="{599B119E-3A79-4955-906B-3B94AAE60B8E}">
      <dgm:prSet/>
      <dgm:spPr/>
      <dgm:t>
        <a:bodyPr/>
        <a:lstStyle/>
        <a:p>
          <a:endParaRPr lang="ru-RU"/>
        </a:p>
      </dgm:t>
    </dgm:pt>
    <dgm:pt modelId="{81982257-98EC-4F4B-8BC8-516DE9E75BD3}" type="sibTrans" cxnId="{599B119E-3A79-4955-906B-3B94AAE60B8E}">
      <dgm:prSet/>
      <dgm:spPr/>
      <dgm:t>
        <a:bodyPr/>
        <a:lstStyle/>
        <a:p>
          <a:endParaRPr lang="ru-RU"/>
        </a:p>
      </dgm:t>
    </dgm:pt>
    <dgm:pt modelId="{46D8E1E4-409B-472B-885C-55BA721ECEDF}">
      <dgm:prSet phldrT="[Текст]"/>
      <dgm:spPr/>
      <dgm:t>
        <a:bodyPr/>
        <a:lstStyle/>
        <a:p>
          <a:r>
            <a:rPr lang="ru-RU" dirty="0"/>
            <a:t>кадрами</a:t>
          </a:r>
        </a:p>
      </dgm:t>
    </dgm:pt>
    <dgm:pt modelId="{691D622B-FBDC-4F6E-8EB8-DE2AD2F60A44}" type="parTrans" cxnId="{FE040684-E4A4-45DC-8E09-3C724D3AAC11}">
      <dgm:prSet/>
      <dgm:spPr/>
      <dgm:t>
        <a:bodyPr/>
        <a:lstStyle/>
        <a:p>
          <a:endParaRPr lang="ru-RU"/>
        </a:p>
      </dgm:t>
    </dgm:pt>
    <dgm:pt modelId="{34CFEDE4-2072-45E0-8A5E-4DA53EB9C680}" type="sibTrans" cxnId="{FE040684-E4A4-45DC-8E09-3C724D3AAC11}">
      <dgm:prSet/>
      <dgm:spPr/>
      <dgm:t>
        <a:bodyPr/>
        <a:lstStyle/>
        <a:p>
          <a:endParaRPr lang="ru-RU"/>
        </a:p>
      </dgm:t>
    </dgm:pt>
    <dgm:pt modelId="{264D1FCE-6C01-4D55-90E3-75FA4FD290FE}">
      <dgm:prSet phldrT="[Текст]"/>
      <dgm:spPr/>
      <dgm:t>
        <a:bodyPr/>
        <a:lstStyle/>
        <a:p>
          <a:r>
            <a:rPr lang="ru-RU" dirty="0"/>
            <a:t>Управление</a:t>
          </a:r>
        </a:p>
      </dgm:t>
    </dgm:pt>
    <dgm:pt modelId="{6C921337-6153-4C5F-8F11-2D3C1A05F59A}" type="parTrans" cxnId="{6A67C188-7A5A-4BA7-B22E-125E7B000696}">
      <dgm:prSet/>
      <dgm:spPr/>
      <dgm:t>
        <a:bodyPr/>
        <a:lstStyle/>
        <a:p>
          <a:endParaRPr lang="ru-RU"/>
        </a:p>
      </dgm:t>
    </dgm:pt>
    <dgm:pt modelId="{C287C841-CB27-4BBB-85B0-D980037AA30C}" type="sibTrans" cxnId="{6A67C188-7A5A-4BA7-B22E-125E7B000696}">
      <dgm:prSet/>
      <dgm:spPr/>
      <dgm:t>
        <a:bodyPr/>
        <a:lstStyle/>
        <a:p>
          <a:endParaRPr lang="ru-RU"/>
        </a:p>
      </dgm:t>
    </dgm:pt>
    <dgm:pt modelId="{4DB41AD8-FA40-4D4B-983C-98D0CDC66BF6}">
      <dgm:prSet phldrT="[Текст]"/>
      <dgm:spPr/>
      <dgm:t>
        <a:bodyPr/>
        <a:lstStyle/>
        <a:p>
          <a:r>
            <a:rPr lang="ru-RU" dirty="0"/>
            <a:t>ресурсами</a:t>
          </a:r>
        </a:p>
      </dgm:t>
    </dgm:pt>
    <dgm:pt modelId="{ED362496-FE9C-4C4C-A211-FC2196BBCD25}" type="parTrans" cxnId="{B3AB1330-C3EC-4075-83A7-02C0DCE717D7}">
      <dgm:prSet/>
      <dgm:spPr/>
      <dgm:t>
        <a:bodyPr/>
        <a:lstStyle/>
        <a:p>
          <a:endParaRPr lang="ru-RU"/>
        </a:p>
      </dgm:t>
    </dgm:pt>
    <dgm:pt modelId="{67A12BFA-BAC1-4CEA-801F-6E301185F58C}" type="sibTrans" cxnId="{B3AB1330-C3EC-4075-83A7-02C0DCE717D7}">
      <dgm:prSet/>
      <dgm:spPr/>
      <dgm:t>
        <a:bodyPr/>
        <a:lstStyle/>
        <a:p>
          <a:endParaRPr lang="ru-RU"/>
        </a:p>
      </dgm:t>
    </dgm:pt>
    <dgm:pt modelId="{02243907-6EA2-45B3-B562-B19FD21E50F9}">
      <dgm:prSet phldrT="[Текст]"/>
      <dgm:spPr/>
      <dgm:t>
        <a:bodyPr/>
        <a:lstStyle/>
        <a:p>
          <a:r>
            <a:rPr lang="ru-RU" dirty="0"/>
            <a:t>Управление</a:t>
          </a:r>
        </a:p>
      </dgm:t>
    </dgm:pt>
    <dgm:pt modelId="{C07525E9-A7B2-4E8E-9E46-C96117E70730}" type="parTrans" cxnId="{B5AD9559-7983-425C-B687-ED5E73976642}">
      <dgm:prSet/>
      <dgm:spPr/>
      <dgm:t>
        <a:bodyPr/>
        <a:lstStyle/>
        <a:p>
          <a:endParaRPr lang="ru-RU"/>
        </a:p>
      </dgm:t>
    </dgm:pt>
    <dgm:pt modelId="{72C53069-6ADF-4F3F-9D7D-98FF9421AF88}" type="sibTrans" cxnId="{B5AD9559-7983-425C-B687-ED5E73976642}">
      <dgm:prSet/>
      <dgm:spPr/>
      <dgm:t>
        <a:bodyPr/>
        <a:lstStyle/>
        <a:p>
          <a:endParaRPr lang="ru-RU"/>
        </a:p>
      </dgm:t>
    </dgm:pt>
    <dgm:pt modelId="{F12FD1B0-D3B5-451D-8C20-E2F48C254E7C}">
      <dgm:prSet phldrT="[Текст]"/>
      <dgm:spPr/>
      <dgm:t>
        <a:bodyPr/>
        <a:lstStyle/>
        <a:p>
          <a:r>
            <a:rPr lang="ru-RU" dirty="0"/>
            <a:t>Процессами</a:t>
          </a:r>
        </a:p>
      </dgm:t>
    </dgm:pt>
    <dgm:pt modelId="{E3A528CC-3F32-47ED-A1DB-6897F1AAC8FC}" type="parTrans" cxnId="{4E087B2D-FC50-4752-A817-972604E584C4}">
      <dgm:prSet/>
      <dgm:spPr/>
      <dgm:t>
        <a:bodyPr/>
        <a:lstStyle/>
        <a:p>
          <a:endParaRPr lang="ru-RU"/>
        </a:p>
      </dgm:t>
    </dgm:pt>
    <dgm:pt modelId="{65236FC7-A706-4086-9B75-331D6F2D44E6}" type="sibTrans" cxnId="{4E087B2D-FC50-4752-A817-972604E584C4}">
      <dgm:prSet/>
      <dgm:spPr/>
      <dgm:t>
        <a:bodyPr/>
        <a:lstStyle/>
        <a:p>
          <a:endParaRPr lang="ru-RU"/>
        </a:p>
      </dgm:t>
    </dgm:pt>
    <dgm:pt modelId="{CC7A7857-69C2-471E-90D9-645369A7C662}">
      <dgm:prSet phldrT="[Текст]"/>
      <dgm:spPr/>
      <dgm:t>
        <a:bodyPr/>
        <a:lstStyle/>
        <a:p>
          <a:r>
            <a:rPr lang="ru-RU" dirty="0"/>
            <a:t>Управление                                                                                                                          результатами</a:t>
          </a:r>
        </a:p>
      </dgm:t>
    </dgm:pt>
    <dgm:pt modelId="{03AA06F2-E7D2-4EA0-B691-F9B40B10A1E9}" type="parTrans" cxnId="{E988546F-CBEA-4D3F-BA17-468F5A25085F}">
      <dgm:prSet/>
      <dgm:spPr/>
      <dgm:t>
        <a:bodyPr/>
        <a:lstStyle/>
        <a:p>
          <a:endParaRPr lang="ru-RU"/>
        </a:p>
      </dgm:t>
    </dgm:pt>
    <dgm:pt modelId="{8A18F925-8654-4D91-A61D-4F3B7796B953}" type="sibTrans" cxnId="{E988546F-CBEA-4D3F-BA17-468F5A25085F}">
      <dgm:prSet/>
      <dgm:spPr/>
      <dgm:t>
        <a:bodyPr/>
        <a:lstStyle/>
        <a:p>
          <a:endParaRPr lang="ru-RU"/>
        </a:p>
      </dgm:t>
    </dgm:pt>
    <dgm:pt modelId="{109D67C4-A533-4008-9843-31A1A0F3A29B}">
      <dgm:prSet phldrT="[Текст]"/>
      <dgm:spPr/>
      <dgm:t>
        <a:bodyPr/>
        <a:lstStyle/>
        <a:p>
          <a:r>
            <a:rPr lang="ru-RU" dirty="0"/>
            <a:t>Управление                                                                                         информацией</a:t>
          </a:r>
        </a:p>
      </dgm:t>
    </dgm:pt>
    <dgm:pt modelId="{0BC78A88-26B9-4990-9745-6C749DCF9F32}" type="parTrans" cxnId="{10750003-3831-4F56-BE15-9C193CC7EB34}">
      <dgm:prSet/>
      <dgm:spPr/>
      <dgm:t>
        <a:bodyPr/>
        <a:lstStyle/>
        <a:p>
          <a:endParaRPr lang="ru-RU"/>
        </a:p>
      </dgm:t>
    </dgm:pt>
    <dgm:pt modelId="{6AE5AF71-1E06-4ACA-9614-66565C85BCC7}" type="sibTrans" cxnId="{10750003-3831-4F56-BE15-9C193CC7EB34}">
      <dgm:prSet/>
      <dgm:spPr/>
      <dgm:t>
        <a:bodyPr/>
        <a:lstStyle/>
        <a:p>
          <a:endParaRPr lang="ru-RU"/>
        </a:p>
      </dgm:t>
    </dgm:pt>
    <dgm:pt modelId="{F38D1FA6-81A5-416F-AECA-86247E1FF859}" type="pres">
      <dgm:prSet presAssocID="{4112E46C-59F7-477C-B2B4-D37EC84282FE}" presName="Name0" presStyleCnt="0">
        <dgm:presLayoutVars>
          <dgm:chMax val="7"/>
          <dgm:chPref val="7"/>
          <dgm:dir/>
        </dgm:presLayoutVars>
      </dgm:prSet>
      <dgm:spPr/>
    </dgm:pt>
    <dgm:pt modelId="{222F8979-3DE6-4631-924A-6A1BFD659067}" type="pres">
      <dgm:prSet presAssocID="{4112E46C-59F7-477C-B2B4-D37EC84282FE}" presName="Name1" presStyleCnt="0"/>
      <dgm:spPr/>
    </dgm:pt>
    <dgm:pt modelId="{E8F08B2B-5D3D-463B-ADA5-8DE7B1AF89A1}" type="pres">
      <dgm:prSet presAssocID="{4112E46C-59F7-477C-B2B4-D37EC84282FE}" presName="cycle" presStyleCnt="0"/>
      <dgm:spPr/>
    </dgm:pt>
    <dgm:pt modelId="{17DE7FEF-3B6B-496C-826E-E99DBBE0720C}" type="pres">
      <dgm:prSet presAssocID="{4112E46C-59F7-477C-B2B4-D37EC84282FE}" presName="srcNode" presStyleLbl="node1" presStyleIdx="0" presStyleCnt="5"/>
      <dgm:spPr/>
    </dgm:pt>
    <dgm:pt modelId="{1B963BF5-61FB-43F2-B548-62261B80713B}" type="pres">
      <dgm:prSet presAssocID="{4112E46C-59F7-477C-B2B4-D37EC84282FE}" presName="conn" presStyleLbl="parChTrans1D2" presStyleIdx="0" presStyleCnt="1"/>
      <dgm:spPr/>
    </dgm:pt>
    <dgm:pt modelId="{ABAA04DE-DAEE-46FB-875E-C5FE34BF5849}" type="pres">
      <dgm:prSet presAssocID="{4112E46C-59F7-477C-B2B4-D37EC84282FE}" presName="extraNode" presStyleLbl="node1" presStyleIdx="0" presStyleCnt="5"/>
      <dgm:spPr/>
    </dgm:pt>
    <dgm:pt modelId="{0E47E49F-10FE-493C-B437-2B28BC3C544A}" type="pres">
      <dgm:prSet presAssocID="{4112E46C-59F7-477C-B2B4-D37EC84282FE}" presName="dstNode" presStyleLbl="node1" presStyleIdx="0" presStyleCnt="5"/>
      <dgm:spPr/>
    </dgm:pt>
    <dgm:pt modelId="{6F5D29A2-FA47-47C1-BD4C-0ABEE04FC2E0}" type="pres">
      <dgm:prSet presAssocID="{BD0763FE-C2FB-4183-A7E5-F7D74A99F2AB}" presName="text_1" presStyleLbl="node1" presStyleIdx="0" presStyleCnt="5">
        <dgm:presLayoutVars>
          <dgm:bulletEnabled val="1"/>
        </dgm:presLayoutVars>
      </dgm:prSet>
      <dgm:spPr/>
    </dgm:pt>
    <dgm:pt modelId="{36479B73-FA48-4537-A100-460F7CE2F3D8}" type="pres">
      <dgm:prSet presAssocID="{BD0763FE-C2FB-4183-A7E5-F7D74A99F2AB}" presName="accent_1" presStyleCnt="0"/>
      <dgm:spPr/>
    </dgm:pt>
    <dgm:pt modelId="{0E653D8F-8E72-4C4C-8D74-4B8ADAB7E8E5}" type="pres">
      <dgm:prSet presAssocID="{BD0763FE-C2FB-4183-A7E5-F7D74A99F2AB}" presName="accentRepeatNode" presStyleLbl="solidFgAcc1" presStyleIdx="0" presStyleCnt="5"/>
      <dgm:spPr/>
    </dgm:pt>
    <dgm:pt modelId="{8187D5AF-0EB8-4837-B3CE-90BF32D3DD74}" type="pres">
      <dgm:prSet presAssocID="{264D1FCE-6C01-4D55-90E3-75FA4FD290FE}" presName="text_2" presStyleLbl="node1" presStyleIdx="1" presStyleCnt="5">
        <dgm:presLayoutVars>
          <dgm:bulletEnabled val="1"/>
        </dgm:presLayoutVars>
      </dgm:prSet>
      <dgm:spPr/>
    </dgm:pt>
    <dgm:pt modelId="{38B79A5A-D975-4E66-A7B3-D4790EA474ED}" type="pres">
      <dgm:prSet presAssocID="{264D1FCE-6C01-4D55-90E3-75FA4FD290FE}" presName="accent_2" presStyleCnt="0"/>
      <dgm:spPr/>
    </dgm:pt>
    <dgm:pt modelId="{7B1349AD-4507-4711-9884-F8E93EA0EABD}" type="pres">
      <dgm:prSet presAssocID="{264D1FCE-6C01-4D55-90E3-75FA4FD290FE}" presName="accentRepeatNode" presStyleLbl="solidFgAcc1" presStyleIdx="1" presStyleCnt="5"/>
      <dgm:spPr/>
    </dgm:pt>
    <dgm:pt modelId="{374B5706-700A-408E-9AD6-EF69BB071F94}" type="pres">
      <dgm:prSet presAssocID="{02243907-6EA2-45B3-B562-B19FD21E50F9}" presName="text_3" presStyleLbl="node1" presStyleIdx="2" presStyleCnt="5">
        <dgm:presLayoutVars>
          <dgm:bulletEnabled val="1"/>
        </dgm:presLayoutVars>
      </dgm:prSet>
      <dgm:spPr/>
    </dgm:pt>
    <dgm:pt modelId="{BBFD967C-AA9B-483D-BD8C-01CD461DC84C}" type="pres">
      <dgm:prSet presAssocID="{02243907-6EA2-45B3-B562-B19FD21E50F9}" presName="accent_3" presStyleCnt="0"/>
      <dgm:spPr/>
    </dgm:pt>
    <dgm:pt modelId="{0D1829B8-C7CF-4886-9FD1-D2B1F919E5FE}" type="pres">
      <dgm:prSet presAssocID="{02243907-6EA2-45B3-B562-B19FD21E50F9}" presName="accentRepeatNode" presStyleLbl="solidFgAcc1" presStyleIdx="2" presStyleCnt="5"/>
      <dgm:spPr/>
    </dgm:pt>
    <dgm:pt modelId="{E95DCE55-0FA2-45E3-8DCA-3D7AF6A2725F}" type="pres">
      <dgm:prSet presAssocID="{CC7A7857-69C2-471E-90D9-645369A7C662}" presName="text_4" presStyleLbl="node1" presStyleIdx="3" presStyleCnt="5">
        <dgm:presLayoutVars>
          <dgm:bulletEnabled val="1"/>
        </dgm:presLayoutVars>
      </dgm:prSet>
      <dgm:spPr/>
    </dgm:pt>
    <dgm:pt modelId="{2D4D2A58-F48A-465B-8DAE-19D6A3973A51}" type="pres">
      <dgm:prSet presAssocID="{CC7A7857-69C2-471E-90D9-645369A7C662}" presName="accent_4" presStyleCnt="0"/>
      <dgm:spPr/>
    </dgm:pt>
    <dgm:pt modelId="{33CBC9F0-E5BE-41E0-9156-4B4A919210B9}" type="pres">
      <dgm:prSet presAssocID="{CC7A7857-69C2-471E-90D9-645369A7C662}" presName="accentRepeatNode" presStyleLbl="solidFgAcc1" presStyleIdx="3" presStyleCnt="5"/>
      <dgm:spPr/>
    </dgm:pt>
    <dgm:pt modelId="{BCF7CEFA-02AD-4BDB-8CDB-45AFF776F1EB}" type="pres">
      <dgm:prSet presAssocID="{109D67C4-A533-4008-9843-31A1A0F3A29B}" presName="text_5" presStyleLbl="node1" presStyleIdx="4" presStyleCnt="5">
        <dgm:presLayoutVars>
          <dgm:bulletEnabled val="1"/>
        </dgm:presLayoutVars>
      </dgm:prSet>
      <dgm:spPr/>
    </dgm:pt>
    <dgm:pt modelId="{48E06C4B-ECFE-40FF-8CC6-1AAEE4542481}" type="pres">
      <dgm:prSet presAssocID="{109D67C4-A533-4008-9843-31A1A0F3A29B}" presName="accent_5" presStyleCnt="0"/>
      <dgm:spPr/>
    </dgm:pt>
    <dgm:pt modelId="{FB84C0C0-E038-492D-99F6-820E4A8A50C5}" type="pres">
      <dgm:prSet presAssocID="{109D67C4-A533-4008-9843-31A1A0F3A29B}" presName="accentRepeatNode" presStyleLbl="solidFgAcc1" presStyleIdx="4" presStyleCnt="5"/>
      <dgm:spPr/>
    </dgm:pt>
  </dgm:ptLst>
  <dgm:cxnLst>
    <dgm:cxn modelId="{10750003-3831-4F56-BE15-9C193CC7EB34}" srcId="{4112E46C-59F7-477C-B2B4-D37EC84282FE}" destId="{109D67C4-A533-4008-9843-31A1A0F3A29B}" srcOrd="4" destOrd="0" parTransId="{0BC78A88-26B9-4990-9745-6C749DCF9F32}" sibTransId="{6AE5AF71-1E06-4ACA-9614-66565C85BCC7}"/>
    <dgm:cxn modelId="{18FFD108-5D16-4953-BAAB-AC870DA8ECFB}" type="presOf" srcId="{264D1FCE-6C01-4D55-90E3-75FA4FD290FE}" destId="{8187D5AF-0EB8-4837-B3CE-90BF32D3DD74}" srcOrd="0" destOrd="0" presId="urn:microsoft.com/office/officeart/2008/layout/VerticalCurvedList"/>
    <dgm:cxn modelId="{6C6C6E0D-5A80-4F49-A38E-7900783BF7A5}" type="presOf" srcId="{109D67C4-A533-4008-9843-31A1A0F3A29B}" destId="{BCF7CEFA-02AD-4BDB-8CDB-45AFF776F1EB}" srcOrd="0" destOrd="0" presId="urn:microsoft.com/office/officeart/2008/layout/VerticalCurvedList"/>
    <dgm:cxn modelId="{18F77418-14D3-488F-B124-2BDDAF6C4F93}" type="presOf" srcId="{4112E46C-59F7-477C-B2B4-D37EC84282FE}" destId="{F38D1FA6-81A5-416F-AECA-86247E1FF859}" srcOrd="0" destOrd="0" presId="urn:microsoft.com/office/officeart/2008/layout/VerticalCurvedList"/>
    <dgm:cxn modelId="{4E087B2D-FC50-4752-A817-972604E584C4}" srcId="{02243907-6EA2-45B3-B562-B19FD21E50F9}" destId="{F12FD1B0-D3B5-451D-8C20-E2F48C254E7C}" srcOrd="0" destOrd="0" parTransId="{E3A528CC-3F32-47ED-A1DB-6897F1AAC8FC}" sibTransId="{65236FC7-A706-4086-9B75-331D6F2D44E6}"/>
    <dgm:cxn modelId="{B3AB1330-C3EC-4075-83A7-02C0DCE717D7}" srcId="{264D1FCE-6C01-4D55-90E3-75FA4FD290FE}" destId="{4DB41AD8-FA40-4D4B-983C-98D0CDC66BF6}" srcOrd="0" destOrd="0" parTransId="{ED362496-FE9C-4C4C-A211-FC2196BBCD25}" sibTransId="{67A12BFA-BAC1-4CEA-801F-6E301185F58C}"/>
    <dgm:cxn modelId="{55F7D632-93E3-43A9-B7CF-4EA2750B58FB}" type="presOf" srcId="{BD0763FE-C2FB-4183-A7E5-F7D74A99F2AB}" destId="{6F5D29A2-FA47-47C1-BD4C-0ABEE04FC2E0}" srcOrd="0" destOrd="0" presId="urn:microsoft.com/office/officeart/2008/layout/VerticalCurvedList"/>
    <dgm:cxn modelId="{0C9F433A-608A-41CE-8373-472A1AFBE68A}" type="presOf" srcId="{CC7A7857-69C2-471E-90D9-645369A7C662}" destId="{E95DCE55-0FA2-45E3-8DCA-3D7AF6A2725F}" srcOrd="0" destOrd="0" presId="urn:microsoft.com/office/officeart/2008/layout/VerticalCurvedList"/>
    <dgm:cxn modelId="{964FFB4D-BA92-4126-ADEA-1D58F49850D4}" type="presOf" srcId="{46D8E1E4-409B-472B-885C-55BA721ECEDF}" destId="{6F5D29A2-FA47-47C1-BD4C-0ABEE04FC2E0}" srcOrd="0" destOrd="1" presId="urn:microsoft.com/office/officeart/2008/layout/VerticalCurvedList"/>
    <dgm:cxn modelId="{E988546F-CBEA-4D3F-BA17-468F5A25085F}" srcId="{4112E46C-59F7-477C-B2B4-D37EC84282FE}" destId="{CC7A7857-69C2-471E-90D9-645369A7C662}" srcOrd="3" destOrd="0" parTransId="{03AA06F2-E7D2-4EA0-B691-F9B40B10A1E9}" sibTransId="{8A18F925-8654-4D91-A61D-4F3B7796B953}"/>
    <dgm:cxn modelId="{0824E050-B046-47FC-B3B1-45B050551C5E}" type="presOf" srcId="{F12FD1B0-D3B5-451D-8C20-E2F48C254E7C}" destId="{374B5706-700A-408E-9AD6-EF69BB071F94}" srcOrd="0" destOrd="1" presId="urn:microsoft.com/office/officeart/2008/layout/VerticalCurvedList"/>
    <dgm:cxn modelId="{55FA7B51-2510-49A7-9AB5-67F022B1C45C}" type="presOf" srcId="{34CFEDE4-2072-45E0-8A5E-4DA53EB9C680}" destId="{1B963BF5-61FB-43F2-B548-62261B80713B}" srcOrd="0" destOrd="0" presId="urn:microsoft.com/office/officeart/2008/layout/VerticalCurvedList"/>
    <dgm:cxn modelId="{B5AD9559-7983-425C-B687-ED5E73976642}" srcId="{4112E46C-59F7-477C-B2B4-D37EC84282FE}" destId="{02243907-6EA2-45B3-B562-B19FD21E50F9}" srcOrd="2" destOrd="0" parTransId="{C07525E9-A7B2-4E8E-9E46-C96117E70730}" sibTransId="{72C53069-6ADF-4F3F-9D7D-98FF9421AF88}"/>
    <dgm:cxn modelId="{15EFA67E-E479-449E-8688-71849AAD0CF4}" type="presOf" srcId="{02243907-6EA2-45B3-B562-B19FD21E50F9}" destId="{374B5706-700A-408E-9AD6-EF69BB071F94}" srcOrd="0" destOrd="0" presId="urn:microsoft.com/office/officeart/2008/layout/VerticalCurvedList"/>
    <dgm:cxn modelId="{FE040684-E4A4-45DC-8E09-3C724D3AAC11}" srcId="{BD0763FE-C2FB-4183-A7E5-F7D74A99F2AB}" destId="{46D8E1E4-409B-472B-885C-55BA721ECEDF}" srcOrd="0" destOrd="0" parTransId="{691D622B-FBDC-4F6E-8EB8-DE2AD2F60A44}" sibTransId="{34CFEDE4-2072-45E0-8A5E-4DA53EB9C680}"/>
    <dgm:cxn modelId="{6A67C188-7A5A-4BA7-B22E-125E7B000696}" srcId="{4112E46C-59F7-477C-B2B4-D37EC84282FE}" destId="{264D1FCE-6C01-4D55-90E3-75FA4FD290FE}" srcOrd="1" destOrd="0" parTransId="{6C921337-6153-4C5F-8F11-2D3C1A05F59A}" sibTransId="{C287C841-CB27-4BBB-85B0-D980037AA30C}"/>
    <dgm:cxn modelId="{599B119E-3A79-4955-906B-3B94AAE60B8E}" srcId="{4112E46C-59F7-477C-B2B4-D37EC84282FE}" destId="{BD0763FE-C2FB-4183-A7E5-F7D74A99F2AB}" srcOrd="0" destOrd="0" parTransId="{6CCB5977-FE4F-4B09-8FF0-A00318212BFB}" sibTransId="{81982257-98EC-4F4B-8BC8-516DE9E75BD3}"/>
    <dgm:cxn modelId="{C7FD01A4-497E-47D7-A1A5-25FD885E1B3B}" type="presOf" srcId="{4DB41AD8-FA40-4D4B-983C-98D0CDC66BF6}" destId="{8187D5AF-0EB8-4837-B3CE-90BF32D3DD74}" srcOrd="0" destOrd="1" presId="urn:microsoft.com/office/officeart/2008/layout/VerticalCurvedList"/>
    <dgm:cxn modelId="{C8F83224-83D0-4D03-823D-AF2C20315594}" type="presParOf" srcId="{F38D1FA6-81A5-416F-AECA-86247E1FF859}" destId="{222F8979-3DE6-4631-924A-6A1BFD659067}" srcOrd="0" destOrd="0" presId="urn:microsoft.com/office/officeart/2008/layout/VerticalCurvedList"/>
    <dgm:cxn modelId="{784CED1D-0257-4AAF-9156-BD444EEBA55A}" type="presParOf" srcId="{222F8979-3DE6-4631-924A-6A1BFD659067}" destId="{E8F08B2B-5D3D-463B-ADA5-8DE7B1AF89A1}" srcOrd="0" destOrd="0" presId="urn:microsoft.com/office/officeart/2008/layout/VerticalCurvedList"/>
    <dgm:cxn modelId="{B871D1EE-92D8-4B8C-BA26-62ACA4B6AE88}" type="presParOf" srcId="{E8F08B2B-5D3D-463B-ADA5-8DE7B1AF89A1}" destId="{17DE7FEF-3B6B-496C-826E-E99DBBE0720C}" srcOrd="0" destOrd="0" presId="urn:microsoft.com/office/officeart/2008/layout/VerticalCurvedList"/>
    <dgm:cxn modelId="{71A13E82-98A8-4EBD-B24C-BAF47A1FAA0A}" type="presParOf" srcId="{E8F08B2B-5D3D-463B-ADA5-8DE7B1AF89A1}" destId="{1B963BF5-61FB-43F2-B548-62261B80713B}" srcOrd="1" destOrd="0" presId="urn:microsoft.com/office/officeart/2008/layout/VerticalCurvedList"/>
    <dgm:cxn modelId="{99664800-E907-4939-B5BA-DC62855A28C5}" type="presParOf" srcId="{E8F08B2B-5D3D-463B-ADA5-8DE7B1AF89A1}" destId="{ABAA04DE-DAEE-46FB-875E-C5FE34BF5849}" srcOrd="2" destOrd="0" presId="urn:microsoft.com/office/officeart/2008/layout/VerticalCurvedList"/>
    <dgm:cxn modelId="{EE500128-AEEE-4710-B4C8-142B353C9BB6}" type="presParOf" srcId="{E8F08B2B-5D3D-463B-ADA5-8DE7B1AF89A1}" destId="{0E47E49F-10FE-493C-B437-2B28BC3C544A}" srcOrd="3" destOrd="0" presId="urn:microsoft.com/office/officeart/2008/layout/VerticalCurvedList"/>
    <dgm:cxn modelId="{15598BAA-4EEA-4845-97DD-A13A630437E1}" type="presParOf" srcId="{222F8979-3DE6-4631-924A-6A1BFD659067}" destId="{6F5D29A2-FA47-47C1-BD4C-0ABEE04FC2E0}" srcOrd="1" destOrd="0" presId="urn:microsoft.com/office/officeart/2008/layout/VerticalCurvedList"/>
    <dgm:cxn modelId="{BBC17315-2AB0-41AF-A72A-02E52B7963DA}" type="presParOf" srcId="{222F8979-3DE6-4631-924A-6A1BFD659067}" destId="{36479B73-FA48-4537-A100-460F7CE2F3D8}" srcOrd="2" destOrd="0" presId="urn:microsoft.com/office/officeart/2008/layout/VerticalCurvedList"/>
    <dgm:cxn modelId="{3BAEE89C-4D46-4D81-88A3-51E505C98C1E}" type="presParOf" srcId="{36479B73-FA48-4537-A100-460F7CE2F3D8}" destId="{0E653D8F-8E72-4C4C-8D74-4B8ADAB7E8E5}" srcOrd="0" destOrd="0" presId="urn:microsoft.com/office/officeart/2008/layout/VerticalCurvedList"/>
    <dgm:cxn modelId="{94527EF9-202A-47C4-BDA4-883CD3613D23}" type="presParOf" srcId="{222F8979-3DE6-4631-924A-6A1BFD659067}" destId="{8187D5AF-0EB8-4837-B3CE-90BF32D3DD74}" srcOrd="3" destOrd="0" presId="urn:microsoft.com/office/officeart/2008/layout/VerticalCurvedList"/>
    <dgm:cxn modelId="{39EE4706-FCB1-4F65-BB9D-9C9D12CFEDA5}" type="presParOf" srcId="{222F8979-3DE6-4631-924A-6A1BFD659067}" destId="{38B79A5A-D975-4E66-A7B3-D4790EA474ED}" srcOrd="4" destOrd="0" presId="urn:microsoft.com/office/officeart/2008/layout/VerticalCurvedList"/>
    <dgm:cxn modelId="{632479C9-3D4D-4F17-84F4-2D5A0CBDC5E5}" type="presParOf" srcId="{38B79A5A-D975-4E66-A7B3-D4790EA474ED}" destId="{7B1349AD-4507-4711-9884-F8E93EA0EABD}" srcOrd="0" destOrd="0" presId="urn:microsoft.com/office/officeart/2008/layout/VerticalCurvedList"/>
    <dgm:cxn modelId="{B80A6F25-50E6-466E-A091-3213C68B058A}" type="presParOf" srcId="{222F8979-3DE6-4631-924A-6A1BFD659067}" destId="{374B5706-700A-408E-9AD6-EF69BB071F94}" srcOrd="5" destOrd="0" presId="urn:microsoft.com/office/officeart/2008/layout/VerticalCurvedList"/>
    <dgm:cxn modelId="{D11530F7-7306-4A97-AB53-3C3AA2E77A4B}" type="presParOf" srcId="{222F8979-3DE6-4631-924A-6A1BFD659067}" destId="{BBFD967C-AA9B-483D-BD8C-01CD461DC84C}" srcOrd="6" destOrd="0" presId="urn:microsoft.com/office/officeart/2008/layout/VerticalCurvedList"/>
    <dgm:cxn modelId="{99DAF995-3958-48BA-8F90-CD37BEEA934D}" type="presParOf" srcId="{BBFD967C-AA9B-483D-BD8C-01CD461DC84C}" destId="{0D1829B8-C7CF-4886-9FD1-D2B1F919E5FE}" srcOrd="0" destOrd="0" presId="urn:microsoft.com/office/officeart/2008/layout/VerticalCurvedList"/>
    <dgm:cxn modelId="{A57C771E-9A4A-44ED-B360-A61A1C70115B}" type="presParOf" srcId="{222F8979-3DE6-4631-924A-6A1BFD659067}" destId="{E95DCE55-0FA2-45E3-8DCA-3D7AF6A2725F}" srcOrd="7" destOrd="0" presId="urn:microsoft.com/office/officeart/2008/layout/VerticalCurvedList"/>
    <dgm:cxn modelId="{8AF74705-C738-4CF9-B824-0C26F4D3CFDB}" type="presParOf" srcId="{222F8979-3DE6-4631-924A-6A1BFD659067}" destId="{2D4D2A58-F48A-465B-8DAE-19D6A3973A51}" srcOrd="8" destOrd="0" presId="urn:microsoft.com/office/officeart/2008/layout/VerticalCurvedList"/>
    <dgm:cxn modelId="{E8511F55-3C65-4313-B995-FA55D99D42D5}" type="presParOf" srcId="{2D4D2A58-F48A-465B-8DAE-19D6A3973A51}" destId="{33CBC9F0-E5BE-41E0-9156-4B4A919210B9}" srcOrd="0" destOrd="0" presId="urn:microsoft.com/office/officeart/2008/layout/VerticalCurvedList"/>
    <dgm:cxn modelId="{033BF292-2F26-483B-B9FB-F0BF47661DB6}" type="presParOf" srcId="{222F8979-3DE6-4631-924A-6A1BFD659067}" destId="{BCF7CEFA-02AD-4BDB-8CDB-45AFF776F1EB}" srcOrd="9" destOrd="0" presId="urn:microsoft.com/office/officeart/2008/layout/VerticalCurvedList"/>
    <dgm:cxn modelId="{58993C07-CF87-4ED6-AF3A-98A5F8ECD8B3}" type="presParOf" srcId="{222F8979-3DE6-4631-924A-6A1BFD659067}" destId="{48E06C4B-ECFE-40FF-8CC6-1AAEE4542481}" srcOrd="10" destOrd="0" presId="urn:microsoft.com/office/officeart/2008/layout/VerticalCurvedList"/>
    <dgm:cxn modelId="{826835A7-CCBD-4C1D-8615-19B7815FDBFE}" type="presParOf" srcId="{48E06C4B-ECFE-40FF-8CC6-1AAEE4542481}" destId="{FB84C0C0-E038-492D-99F6-820E4A8A50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3FDE2-C94B-4459-B8E0-7735E08551A7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791F8-C65B-4762-81F8-75DE79615D78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предметные</a:t>
          </a:r>
        </a:p>
      </dsp:txBody>
      <dsp:txXfrm>
        <a:off x="337944" y="40683"/>
        <a:ext cx="4200912" cy="612672"/>
      </dsp:txXfrm>
    </dsp:sp>
    <dsp:sp modelId="{A2E7D9A7-FABD-4620-AFB0-31B30CC8B21E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9FFC6-72BD-45B5-AFB4-AFB1AD87B11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методические</a:t>
          </a:r>
        </a:p>
      </dsp:txBody>
      <dsp:txXfrm>
        <a:off x="337944" y="1083963"/>
        <a:ext cx="4200912" cy="612672"/>
      </dsp:txXfrm>
    </dsp:sp>
    <dsp:sp modelId="{8072B099-AB09-4ACC-AF0C-309E6ACF9E05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FA034-538C-4D77-9F19-310C47B38178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психолого-педагогические</a:t>
          </a:r>
        </a:p>
      </dsp:txBody>
      <dsp:txXfrm>
        <a:off x="337944" y="2127244"/>
        <a:ext cx="4200912" cy="612672"/>
      </dsp:txXfrm>
    </dsp:sp>
    <dsp:sp modelId="{7DF9B94E-BAFD-43B7-9C0A-DE8C4612EF20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5BFAC-688D-4B2D-B040-549962AD1FDC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коммуникативные</a:t>
          </a:r>
        </a:p>
      </dsp:txBody>
      <dsp:txXfrm>
        <a:off x="337944" y="3170524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02774-4E78-4AFF-9511-A73C3CF08095}">
      <dsp:nvSpPr>
        <dsp:cNvPr id="0" name=""/>
        <dsp:cNvSpPr/>
      </dsp:nvSpPr>
      <dsp:spPr>
        <a:xfrm rot="5400000">
          <a:off x="-784950" y="1144998"/>
          <a:ext cx="2693226" cy="97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baseline="0" dirty="0"/>
            <a:t>компетенции</a:t>
          </a:r>
        </a:p>
      </dsp:txBody>
      <dsp:txXfrm rot="-5400000">
        <a:off x="72009" y="777693"/>
        <a:ext cx="979308" cy="1713918"/>
      </dsp:txXfrm>
    </dsp:sp>
    <dsp:sp modelId="{C3B201B2-781D-477B-9B37-BB821EDA54AD}">
      <dsp:nvSpPr>
        <dsp:cNvPr id="0" name=""/>
        <dsp:cNvSpPr/>
      </dsp:nvSpPr>
      <dsp:spPr>
        <a:xfrm rot="16200000" flipH="1">
          <a:off x="604388" y="603193"/>
          <a:ext cx="1222940" cy="1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8F4A1-6FF7-4D03-B7A2-9322483FEDAE}">
      <dsp:nvSpPr>
        <dsp:cNvPr id="0" name=""/>
        <dsp:cNvSpPr/>
      </dsp:nvSpPr>
      <dsp:spPr>
        <a:xfrm>
          <a:off x="0" y="0"/>
          <a:ext cx="4089400" cy="12198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ЕФОМ</a:t>
          </a:r>
        </a:p>
      </dsp:txBody>
      <dsp:txXfrm>
        <a:off x="35727" y="35727"/>
        <a:ext cx="2670050" cy="1148361"/>
      </dsp:txXfrm>
    </dsp:sp>
    <dsp:sp modelId="{0192CADD-F8A0-401F-B571-03B778022EED}">
      <dsp:nvSpPr>
        <dsp:cNvPr id="0" name=""/>
        <dsp:cNvSpPr/>
      </dsp:nvSpPr>
      <dsp:spPr>
        <a:xfrm>
          <a:off x="342487" y="1441599"/>
          <a:ext cx="4089400" cy="1219815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оценка</a:t>
          </a:r>
        </a:p>
      </dsp:txBody>
      <dsp:txXfrm>
        <a:off x="378214" y="1477326"/>
        <a:ext cx="2882578" cy="1148361"/>
      </dsp:txXfrm>
    </dsp:sp>
    <dsp:sp modelId="{E4F475A8-B08F-47FD-AB11-E8CB820BF903}">
      <dsp:nvSpPr>
        <dsp:cNvPr id="0" name=""/>
        <dsp:cNvSpPr/>
      </dsp:nvSpPr>
      <dsp:spPr>
        <a:xfrm>
          <a:off x="679862" y="2771043"/>
          <a:ext cx="4089400" cy="1444126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аналитика в области профессиональных дефицитов</a:t>
          </a:r>
        </a:p>
      </dsp:txBody>
      <dsp:txXfrm>
        <a:off x="722159" y="2813340"/>
        <a:ext cx="2874550" cy="1359532"/>
      </dsp:txXfrm>
    </dsp:sp>
    <dsp:sp modelId="{D027C052-7BD9-431C-BC3D-D3611AE00C07}">
      <dsp:nvSpPr>
        <dsp:cNvPr id="0" name=""/>
        <dsp:cNvSpPr/>
      </dsp:nvSpPr>
      <dsp:spPr>
        <a:xfrm>
          <a:off x="1022350" y="4324798"/>
          <a:ext cx="4089400" cy="121981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управленческие действия</a:t>
          </a:r>
        </a:p>
      </dsp:txBody>
      <dsp:txXfrm>
        <a:off x="1058077" y="4360525"/>
        <a:ext cx="2882578" cy="1148361"/>
      </dsp:txXfrm>
    </dsp:sp>
    <dsp:sp modelId="{23318213-B340-433F-B52D-21CA9D0405D5}">
      <dsp:nvSpPr>
        <dsp:cNvPr id="0" name=""/>
        <dsp:cNvSpPr/>
      </dsp:nvSpPr>
      <dsp:spPr>
        <a:xfrm>
          <a:off x="3296520" y="934267"/>
          <a:ext cx="792879" cy="792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474918" y="934267"/>
        <a:ext cx="436083" cy="596641"/>
      </dsp:txXfrm>
    </dsp:sp>
    <dsp:sp modelId="{A86825A6-F48D-4729-9B16-A726C4955956}">
      <dsp:nvSpPr>
        <dsp:cNvPr id="0" name=""/>
        <dsp:cNvSpPr/>
      </dsp:nvSpPr>
      <dsp:spPr>
        <a:xfrm>
          <a:off x="3639007" y="2375867"/>
          <a:ext cx="792879" cy="792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817405" y="2375867"/>
        <a:ext cx="436083" cy="596641"/>
      </dsp:txXfrm>
    </dsp:sp>
    <dsp:sp modelId="{16FAC5EE-ADC3-44A4-A2B3-3D367758CBF9}">
      <dsp:nvSpPr>
        <dsp:cNvPr id="0" name=""/>
        <dsp:cNvSpPr/>
      </dsp:nvSpPr>
      <dsp:spPr>
        <a:xfrm>
          <a:off x="3976382" y="3817466"/>
          <a:ext cx="792879" cy="792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154780" y="3817466"/>
        <a:ext cx="436083" cy="596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CEF8A-6E5A-45B8-BC01-BA1A55346424}">
      <dsp:nvSpPr>
        <dsp:cNvPr id="0" name=""/>
        <dsp:cNvSpPr/>
      </dsp:nvSpPr>
      <dsp:spPr>
        <a:xfrm>
          <a:off x="447339" y="0"/>
          <a:ext cx="4064000" cy="40640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6B51F-A41B-4351-95E8-95C764521C3F}">
      <dsp:nvSpPr>
        <dsp:cNvPr id="0" name=""/>
        <dsp:cNvSpPr/>
      </dsp:nvSpPr>
      <dsp:spPr>
        <a:xfrm>
          <a:off x="2520284" y="72008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655 – руководители ОО</a:t>
          </a:r>
        </a:p>
      </dsp:txBody>
      <dsp:txXfrm>
        <a:off x="2567246" y="118970"/>
        <a:ext cx="2547676" cy="868101"/>
      </dsp:txXfrm>
    </dsp:sp>
    <dsp:sp modelId="{032B1112-FC8E-4E35-9691-1B44AD337B73}">
      <dsp:nvSpPr>
        <dsp:cNvPr id="0" name=""/>
        <dsp:cNvSpPr/>
      </dsp:nvSpPr>
      <dsp:spPr>
        <a:xfrm>
          <a:off x="2016214" y="1584176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14818 - педагоги</a:t>
          </a:r>
        </a:p>
      </dsp:txBody>
      <dsp:txXfrm>
        <a:off x="2063176" y="1631138"/>
        <a:ext cx="2547676" cy="868101"/>
      </dsp:txXfrm>
    </dsp:sp>
    <dsp:sp modelId="{F6E86AA0-57E2-4A4E-9F36-280DBA3E0A2B}">
      <dsp:nvSpPr>
        <dsp:cNvPr id="0" name=""/>
        <dsp:cNvSpPr/>
      </dsp:nvSpPr>
      <dsp:spPr>
        <a:xfrm>
          <a:off x="1415990" y="3101974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Всего - 15473 человека</a:t>
          </a:r>
        </a:p>
      </dsp:txBody>
      <dsp:txXfrm>
        <a:off x="1462952" y="3148936"/>
        <a:ext cx="2547676" cy="86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36A3-113E-43B8-AD88-E9061447771D}">
      <dsp:nvSpPr>
        <dsp:cNvPr id="0" name=""/>
        <dsp:cNvSpPr/>
      </dsp:nvSpPr>
      <dsp:spPr>
        <a:xfrm>
          <a:off x="3194928" y="624"/>
          <a:ext cx="4792393" cy="243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Нацелена на исследование предметных компетенций учителей-предметников. Задания разработаны с учетом действующего стандарта, а также современных требований к учителю-предметнику</a:t>
          </a:r>
        </a:p>
      </dsp:txBody>
      <dsp:txXfrm>
        <a:off x="3194928" y="304869"/>
        <a:ext cx="3879658" cy="1825471"/>
      </dsp:txXfrm>
    </dsp:sp>
    <dsp:sp modelId="{26CFC78E-8709-4F2C-97FA-5F1B5C8A5F97}">
      <dsp:nvSpPr>
        <dsp:cNvPr id="0" name=""/>
        <dsp:cNvSpPr/>
      </dsp:nvSpPr>
      <dsp:spPr>
        <a:xfrm>
          <a:off x="0" y="624"/>
          <a:ext cx="3194928" cy="24339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Часть 1 диагностической работы</a:t>
          </a:r>
        </a:p>
      </dsp:txBody>
      <dsp:txXfrm>
        <a:off x="118816" y="119440"/>
        <a:ext cx="2957296" cy="2196329"/>
      </dsp:txXfrm>
    </dsp:sp>
    <dsp:sp modelId="{19861182-66A3-47C3-9148-0F7669DE48C2}">
      <dsp:nvSpPr>
        <dsp:cNvPr id="0" name=""/>
        <dsp:cNvSpPr/>
      </dsp:nvSpPr>
      <dsp:spPr>
        <a:xfrm>
          <a:off x="3194928" y="2677982"/>
          <a:ext cx="4792393" cy="243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Нацелена на исследование методических компетенций учителей. Задания разработаны с учетом современных педагогических технологий, а также на оценку владения учителем основных принципов обучения  обучающихся с ОВЗ</a:t>
          </a:r>
        </a:p>
      </dsp:txBody>
      <dsp:txXfrm>
        <a:off x="3194928" y="2982227"/>
        <a:ext cx="3879658" cy="1825471"/>
      </dsp:txXfrm>
    </dsp:sp>
    <dsp:sp modelId="{771E1559-7B13-4B80-ADFD-6FDDD94647DA}">
      <dsp:nvSpPr>
        <dsp:cNvPr id="0" name=""/>
        <dsp:cNvSpPr/>
      </dsp:nvSpPr>
      <dsp:spPr>
        <a:xfrm>
          <a:off x="0" y="2677982"/>
          <a:ext cx="3194928" cy="243396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Часть 2 диагностической работы</a:t>
          </a:r>
        </a:p>
      </dsp:txBody>
      <dsp:txXfrm>
        <a:off x="118816" y="2796798"/>
        <a:ext cx="2957296" cy="2196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3BF5-61FB-43F2-B548-62261B80713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D29A2-FA47-47C1-BD4C-0ABEE04FC2E0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Управление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кадрами</a:t>
          </a:r>
        </a:p>
      </dsp:txBody>
      <dsp:txXfrm>
        <a:off x="384538" y="253918"/>
        <a:ext cx="5656275" cy="508162"/>
      </dsp:txXfrm>
    </dsp:sp>
    <dsp:sp modelId="{0E653D8F-8E72-4C4C-8D74-4B8ADAB7E8E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7D5AF-0EB8-4837-B3CE-90BF32D3DD74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Управление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ресурсами</a:t>
          </a:r>
        </a:p>
      </dsp:txBody>
      <dsp:txXfrm>
        <a:off x="748672" y="1015918"/>
        <a:ext cx="5292140" cy="508162"/>
      </dsp:txXfrm>
    </dsp:sp>
    <dsp:sp modelId="{7B1349AD-4507-4711-9884-F8E93EA0EAB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B5706-700A-408E-9AD6-EF69BB071F94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Управление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Процессами</a:t>
          </a:r>
        </a:p>
      </dsp:txBody>
      <dsp:txXfrm>
        <a:off x="860432" y="1777918"/>
        <a:ext cx="5180380" cy="508162"/>
      </dsp:txXfrm>
    </dsp:sp>
    <dsp:sp modelId="{0D1829B8-C7CF-4886-9FD1-D2B1F919E5FE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DCE55-0FA2-45E3-8DCA-3D7AF6A2725F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Управление                                                                                                                          результатами</a:t>
          </a:r>
        </a:p>
      </dsp:txBody>
      <dsp:txXfrm>
        <a:off x="748672" y="2539918"/>
        <a:ext cx="5292140" cy="508162"/>
      </dsp:txXfrm>
    </dsp:sp>
    <dsp:sp modelId="{33CBC9F0-E5BE-41E0-9156-4B4A919210B9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CEFA-02AD-4BDB-8CDB-45AFF776F1EB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Управление                                                                                         информацией</a:t>
          </a:r>
        </a:p>
      </dsp:txBody>
      <dsp:txXfrm>
        <a:off x="384538" y="3301918"/>
        <a:ext cx="5656275" cy="508162"/>
      </dsp:txXfrm>
    </dsp:sp>
    <dsp:sp modelId="{FB84C0C0-E038-492D-99F6-820E4A8A50C5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8451F1-FF73-4E6D-85FA-A5E18CF84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D21BD3-5323-425E-BB09-BD2BADB691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7BED52-829D-4307-88D6-D2FDF8CB6B89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CBED97-D523-4EC5-A1C6-967660389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FCBFD7-B968-4708-B3B0-6777AFFED2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C64EF7-8BEC-41B0-BFFE-36D34736B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E25F95-D02C-4FE9-A814-2C824D3A1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E58979-8836-4D60-9143-3030A44AA1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07B0F1-78F6-494A-AA88-276E86F54FE9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017DE90-3ECE-4E30-AC88-A0A41405C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C594871-7C91-482C-A50D-642E1ABDF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28F6B-3B4B-474F-8C16-9346364939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F660E-176D-4485-8452-A3FEFB1B4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428CCB-95FD-4DB6-840B-8CF01B029C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39FD62-066E-4A9A-9E58-A732758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A318-4EE9-4844-8946-A1EEBBA6349D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A9D4F-78DF-49D5-99D5-ABBA6B33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3E6EF-7157-49F8-8313-28017665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1E00F-5B83-4AE4-911C-4213C1537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20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3B2DA-F163-4FA4-948D-85F1DA25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47DC-CBE1-4051-992A-E6AD85B1676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254C5-AF81-407D-8E66-41CBCDB6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F70F2-3E7F-4D09-921A-000BEB42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40F42-4D9E-4AB1-B7D1-7308E3C1F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1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42602D-50C2-4D3D-8AE2-9677CE43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FA85-A71D-4C80-A3E2-8C3C8931CA0F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39EF6-DCF9-4C84-B894-11ADE2BE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C4EDB-31E9-456B-BEF4-35C4D74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CC1D-5E24-45AD-9212-5018690B2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7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9830B-A28B-452F-A441-BFDB8C32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68A1-190D-4417-90CB-CBFBB672F9F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6DC29-76B8-42AB-91B9-40649F6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C3E8-0DEA-46C2-BA81-AB373803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D4687-5B5E-4A17-A706-ABAFAEB58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08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45B3D-BDB1-41B8-80CB-A46B1067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62C4-2889-4F36-BC1A-F54DF39AF6FF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5584A-AB51-42D4-A288-379B3932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5E2D6-905F-412B-BF9F-F6E4B3A0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D84D7-C02F-4FC8-B587-1260D0180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516E419-716B-48AE-89CB-7D6BD3B7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4D9E-6B1C-4E5E-AAE0-07F1793ABD39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5D9CD3B-EC08-434B-A7E2-B759C1A9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3E3A739-A4DC-42C3-9054-811BB990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A22B-4170-4A34-B408-6536FC25E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80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180C1B5-E58D-40CD-A5D7-02D2C256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DB37-9E1F-4499-9581-0373CC15628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4DCE473-C957-45C9-AD84-99027B8B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61D67BB-3F7E-4F2F-95B0-F5F6266A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DE43-6189-459B-B3BD-5029EC2D1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19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55B2612-C63A-421C-8045-326DC50F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CBF4-87C0-4B10-AF47-3CE9631121EA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68D175-5790-4E9B-9F79-97DCA90B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8E3066-1822-4053-A65A-A833C076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1BA2-34C6-4769-9F58-FC8BA23A1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4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9F2B3D1-A842-46CE-AAFD-774FCACF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3795-F880-480C-A0CB-E1B574CF3628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7AFA683-0510-4E5D-9A0F-73A1B405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FC4BEE5-A169-414B-A38B-3D6CB52F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504B-CAE3-42C1-A6C6-A133D2F4C2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533ED3F-AB7F-4693-B9BD-EDB32101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BBC9-A623-4D6B-80B7-5A6F061C41BC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ED8450-2886-439F-A2E6-219E79D2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5FDE1EE-3161-45B7-9385-8AD85E9A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E0EB0-F59F-4F12-B5D5-5DC0E303E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9DD532A-94CA-47EF-8DEC-EE4D4326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7DDC-255B-45C4-B6D8-EA548A856814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FEA387-6EFE-45E0-8E08-C5BE5BD8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67E7875-33A4-4006-827F-867E5E41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3EEC3-A724-4C3D-BA71-17E76BE4BF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0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F722C757-AED4-4545-9833-9A9F228A4B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3D06C35-AD45-4478-A1ED-2D2D697E8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E8703-1940-4D9E-8BD3-321244E1D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E9070-32AB-4752-8A06-F307810B379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1A11E-16C9-4F91-BC1B-4830FF926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2E985-7270-49D9-9D81-F80A51DDF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DDBD85-8CCD-4C2F-9587-F16C12FEA2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864630D8-5AED-4B51-A4BA-BEC51841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571750"/>
            <a:ext cx="8748713" cy="1150938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Мониторинг профессиональных дефицитов и профицитов педагогов в рамках реализации национальной системы учительского роста</a:t>
            </a:r>
            <a:endParaRPr lang="ru-RU" alt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802E2468-0B6A-430D-A2AA-B34C0EFFB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0" y="4797425"/>
            <a:ext cx="4103688" cy="1282700"/>
          </a:xfrm>
        </p:spPr>
        <p:txBody>
          <a:bodyPr/>
          <a:lstStyle/>
          <a:p>
            <a:pPr algn="l" eaLnBrk="1" hangingPunct="1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Цифанова Ирина Владимировна, </a:t>
            </a:r>
          </a:p>
          <a:p>
            <a:pPr algn="l" eaLnBrk="1" hangingPunct="1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канд. ист. наук,</a:t>
            </a:r>
          </a:p>
          <a:p>
            <a:pPr algn="l" eaLnBrk="1" hangingPunct="1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лаборатории развития региональной системы образования</a:t>
            </a:r>
          </a:p>
        </p:txBody>
      </p:sp>
      <p:pic>
        <p:nvPicPr>
          <p:cNvPr id="410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2AE26DC8-7DBD-4F80-892A-89130BCD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06363"/>
            <a:ext cx="96996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1">
            <a:extLst>
              <a:ext uri="{FF2B5EF4-FFF2-40B4-BE49-F238E27FC236}">
                <a16:creationId xmlns:a16="http://schemas.microsoft.com/office/drawing/2014/main" id="{A17E57E0-32E0-46C1-8DF0-98EEEC8AE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D8D16FA6-FF25-4463-8DC7-5CD490BE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6286500"/>
            <a:ext cx="176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декабря 2019 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A51758C4-5C0B-4815-AA1F-74D3E9C5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1">
            <a:extLst>
              <a:ext uri="{FF2B5EF4-FFF2-40B4-BE49-F238E27FC236}">
                <a16:creationId xmlns:a16="http://schemas.microsoft.com/office/drawing/2014/main" id="{504CBD44-7290-47D0-91F3-70C94A1D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18EC0-138C-410F-9A52-8109458B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91513" cy="5256213"/>
          </a:xfrm>
        </p:spPr>
        <p:txBody>
          <a:bodyPr rtlCol="0">
            <a:normAutofit fontScale="40000" lnSpcReduction="20000"/>
          </a:bodyPr>
          <a:lstStyle/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ea typeface="Calibri"/>
                <a:cs typeface="Times New Roman"/>
              </a:rPr>
              <a:t>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dirty="0">
                <a:ea typeface="Calibri"/>
                <a:cs typeface="Times New Roman"/>
              </a:rPr>
              <a:t>определение последовательности лексических единиц, моделей  префиксально-суффиксального словообразования, лексической сочетаемости,  выбором послелогов;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dirty="0">
                <a:ea typeface="Calibri"/>
                <a:cs typeface="Times New Roman"/>
              </a:rPr>
              <a:t>Владение </a:t>
            </a:r>
            <a:r>
              <a:rPr lang="ru-RU" dirty="0" err="1">
                <a:ea typeface="Calibri"/>
                <a:cs typeface="Times New Roman"/>
              </a:rPr>
              <a:t>словобразовательными</a:t>
            </a:r>
            <a:r>
              <a:rPr lang="ru-RU" dirty="0">
                <a:ea typeface="Calibri"/>
                <a:cs typeface="Times New Roman"/>
              </a:rPr>
              <a:t> моделями и лексико-грамматическими </a:t>
            </a:r>
            <a:r>
              <a:rPr lang="ru-RU" dirty="0" err="1">
                <a:ea typeface="Calibri"/>
                <a:cs typeface="Times New Roman"/>
              </a:rPr>
              <a:t>коллокациями</a:t>
            </a:r>
            <a:endParaRPr lang="ru-RU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dirty="0">
                <a:ea typeface="Calibri"/>
                <a:cs typeface="Times New Roman"/>
              </a:rPr>
              <a:t>определение вариативного выражения грамматической категории модальности  английских глаголов;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dirty="0">
                <a:ea typeface="Calibri"/>
                <a:cs typeface="Times New Roman"/>
              </a:rPr>
              <a:t>умение интерпретировать и оценивать содержание публикаций научно-познавательного характера, произведений/отрывков из произведений художественной литературы, формулировать позицию, исходя из предложенных аргументов.</a:t>
            </a:r>
          </a:p>
          <a:p>
            <a:pPr marL="0" indent="0"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4500" dirty="0">
                <a:solidFill>
                  <a:srgbClr val="002060"/>
                </a:solidFill>
                <a:ea typeface="Calibri"/>
                <a:cs typeface="Times New Roman"/>
              </a:rPr>
              <a:t>профессиональные дефициты учителей иностранного языка в области методических компетенций:</a:t>
            </a:r>
          </a:p>
          <a:p>
            <a:pPr marL="457200"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трудности при формулировании тем проектов, направленных на формирование социокультурной компетенции обучающихся, выбором конкретных </a:t>
            </a:r>
            <a:r>
              <a:rPr lang="ru-RU" dirty="0" err="1">
                <a:ea typeface="Calibri"/>
                <a:cs typeface="Times New Roman"/>
              </a:rPr>
              <a:t>интернет-ресурсов</a:t>
            </a:r>
            <a:r>
              <a:rPr lang="ru-RU" dirty="0">
                <a:ea typeface="Calibri"/>
                <a:cs typeface="Times New Roman"/>
              </a:rPr>
              <a:t>, необходимых для выполнения проектов по определенной теме;</a:t>
            </a:r>
          </a:p>
          <a:p>
            <a:pPr marL="457200"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оценивание развернутых ответов в формате ЕГЭ (завышение баллов), комментарием</a:t>
            </a:r>
          </a:p>
          <a:p>
            <a:pPr marL="457200"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достижение ученика и предложения по дальнейшей работе с учетом привлечения ИКТ;</a:t>
            </a:r>
          </a:p>
          <a:p>
            <a:pPr marL="457200"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выбор методического приема или технологии обучения, которые соответствовали бы данной теме и органично вписывались бы в структуру урока.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B6656F-2143-48C1-BE74-FCFFF48E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908050"/>
            <a:ext cx="699452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профессиональные дефициты учителей иностранного языка в области предметных компетенций: 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F0BAE40B-DFC9-4C27-B3BD-692FF7F6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1">
            <a:extLst>
              <a:ext uri="{FF2B5EF4-FFF2-40B4-BE49-F238E27FC236}">
                <a16:creationId xmlns:a16="http://schemas.microsoft.com/office/drawing/2014/main" id="{507D1211-0500-4D0D-BB48-96792644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56089-5CE3-4423-A8B8-3CEB11AC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география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CA6A5-ACBE-4E03-8F81-B65DB4D4B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63" y="1341438"/>
            <a:ext cx="4040187" cy="639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Пример предметных заданий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F46A0-6FF5-4E54-A79F-175F0FBC0C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Arial"/>
                <a:cs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В какой республике в составе России проживает народ  финно-угорской группы уральской языковой семьи? Укажите  верный ответ.</a:t>
            </a:r>
            <a:endParaRPr lang="ru-RU" sz="2000" dirty="0">
              <a:ea typeface="Calibri"/>
              <a:cs typeface="Times New Roman"/>
            </a:endParaRPr>
          </a:p>
          <a:p>
            <a:pPr algn="just" eaLnBrk="1" hangingPunct="1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Северная Осетия</a:t>
            </a:r>
            <a:endParaRPr lang="ru-RU" dirty="0"/>
          </a:p>
          <a:p>
            <a:pPr algn="just" eaLnBrk="1" hangingPunct="1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Удмуртия</a:t>
            </a:r>
            <a:endParaRPr lang="ru-RU" dirty="0"/>
          </a:p>
          <a:p>
            <a:pPr algn="just" eaLnBrk="1" hangingPunct="1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Башкортостан</a:t>
            </a:r>
            <a:endParaRPr lang="ru-RU" dirty="0"/>
          </a:p>
          <a:p>
            <a:pPr algn="just" eaLnBrk="1" hangingPunct="1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Якутия</a:t>
            </a:r>
            <a:endParaRPr lang="ru-RU" dirty="0"/>
          </a:p>
          <a:p>
            <a:pPr algn="just" eaLnBrk="1" hangingPunct="1">
              <a:lnSpc>
                <a:spcPct val="115000"/>
              </a:lnSpc>
              <a:spcBef>
                <a:spcPts val="1175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2. На каком меридиане расположен пункт, если  известно, что в полдень по времени Гринвичского  меридиана местное солнечное время в нем составляет 9  часов? Укажите верный ответ.</a:t>
            </a:r>
            <a:endParaRPr lang="ru-RU" sz="2000" dirty="0"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1) 45º </a:t>
            </a:r>
            <a:r>
              <a:rPr lang="ru-RU" dirty="0" err="1">
                <a:solidFill>
                  <a:srgbClr val="000000"/>
                </a:solidFill>
                <a:latin typeface="Arial"/>
                <a:cs typeface="Times New Roman"/>
              </a:rPr>
              <a:t>в.д</a:t>
            </a: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2) 30º </a:t>
            </a:r>
            <a:r>
              <a:rPr lang="ru-RU" dirty="0" err="1">
                <a:solidFill>
                  <a:srgbClr val="000000"/>
                </a:solidFill>
                <a:latin typeface="Arial"/>
                <a:cs typeface="Times New Roman"/>
              </a:rPr>
              <a:t>з.д</a:t>
            </a: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3) 45º </a:t>
            </a:r>
            <a:r>
              <a:rPr lang="ru-RU" dirty="0" err="1">
                <a:solidFill>
                  <a:srgbClr val="000000"/>
                </a:solidFill>
                <a:latin typeface="Arial"/>
                <a:cs typeface="Times New Roman"/>
              </a:rPr>
              <a:t>з.д</a:t>
            </a: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4) 135º </a:t>
            </a:r>
            <a:r>
              <a:rPr lang="ru-RU" dirty="0" err="1">
                <a:solidFill>
                  <a:srgbClr val="000000"/>
                </a:solidFill>
                <a:latin typeface="Arial"/>
                <a:cs typeface="Times New Roman"/>
              </a:rPr>
              <a:t>в.д</a:t>
            </a:r>
            <a:r>
              <a:rPr lang="ru-RU" dirty="0">
                <a:solidFill>
                  <a:srgbClr val="000000"/>
                </a:solidFill>
                <a:latin typeface="Arial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1D7B49C-263A-45B7-ADA5-38541954A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639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Пример предметных заданий</a:t>
            </a:r>
          </a:p>
        </p:txBody>
      </p:sp>
      <p:pic>
        <p:nvPicPr>
          <p:cNvPr id="13320" name="Picture 2">
            <a:extLst>
              <a:ext uri="{FF2B5EF4-FFF2-40B4-BE49-F238E27FC236}">
                <a16:creationId xmlns:a16="http://schemas.microsoft.com/office/drawing/2014/main" id="{157DE7DA-D41B-4959-8BCA-F83E26CF9AA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1916113"/>
            <a:ext cx="4221163" cy="4465637"/>
          </a:xfr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A0200F20-B8DA-4008-8D0E-FB2CEE55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1">
            <a:extLst>
              <a:ext uri="{FF2B5EF4-FFF2-40B4-BE49-F238E27FC236}">
                <a16:creationId xmlns:a16="http://schemas.microsoft.com/office/drawing/2014/main" id="{A584C9CA-47B4-4EEB-9693-C0FE4B053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88C4D-300C-49BB-ABA6-448511E7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5025"/>
            <a:ext cx="8229600" cy="292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География</a:t>
            </a:r>
          </a:p>
        </p:txBody>
      </p:sp>
      <p:sp>
        <p:nvSpPr>
          <p:cNvPr id="14341" name="Текст 2">
            <a:extLst>
              <a:ext uri="{FF2B5EF4-FFF2-40B4-BE49-F238E27FC236}">
                <a16:creationId xmlns:a16="http://schemas.microsoft.com/office/drawing/2014/main" id="{D44FD440-DCDC-439A-8D7F-76997092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13" y="1700213"/>
            <a:ext cx="2890837" cy="268605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Пример методического задания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5C2B37DC-ED15-4C6B-979B-2E1BE8A9AD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1427163"/>
            <a:ext cx="6346825" cy="5430837"/>
          </a:xfr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9522B4D-9DE9-45E1-9AEB-C0407936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1">
            <a:extLst>
              <a:ext uri="{FF2B5EF4-FFF2-40B4-BE49-F238E27FC236}">
                <a16:creationId xmlns:a16="http://schemas.microsoft.com/office/drawing/2014/main" id="{9BA018B8-2757-42AE-9753-03B28C6D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15364" name="Заголовок 1">
            <a:extLst>
              <a:ext uri="{FF2B5EF4-FFF2-40B4-BE49-F238E27FC236}">
                <a16:creationId xmlns:a16="http://schemas.microsoft.com/office/drawing/2014/main" id="{BCB6A028-A099-4F89-88F6-48B832EB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5949950"/>
            <a:ext cx="7499350" cy="649288"/>
          </a:xfrm>
        </p:spPr>
        <p:txBody>
          <a:bodyPr/>
          <a:lstStyle/>
          <a:p>
            <a:pPr eaLnBrk="1" hangingPunct="1"/>
            <a:r>
              <a:rPr lang="ru-RU" altLang="ru-RU" sz="2800"/>
              <a:t>Профессиональные дефициты учителей географии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3D3F2-8749-4758-BD50-5188B2660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2808287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умение применять географические знания для  объяснения и оценки демографических, социально-  экономических,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геоэкологических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процессов, решения  географических задач</a:t>
            </a:r>
            <a:endParaRPr lang="ru-RU" sz="20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умение географического анализа и интерпретации  разнообразной информации (особенно географических  карт)</a:t>
            </a:r>
            <a:endParaRPr lang="ru-RU" sz="20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0C9DBA-8609-4100-BDB0-799C614710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умение формулировать триединую цель, личностные  образовательные результаты для конкретного урока,  проектировать задания, направленные на формирование  личностных образовательных результатов обучающихся</a:t>
            </a:r>
            <a:endParaRPr lang="ru-RU" sz="20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умение планировать индивидуализированный  образовательный процесс для обучающихся с особыми  образовательными потребностями</a:t>
            </a:r>
            <a:endParaRPr lang="ru-RU" sz="20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умение применять ИКТ в обучении географии</a:t>
            </a:r>
            <a:r>
              <a:rPr lang="ru-RU" sz="2000" dirty="0">
                <a:ea typeface="Calibri"/>
                <a:cs typeface="Times New Roman"/>
              </a:rPr>
              <a:t>;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знания о современных образовательных технологиях,  умений их применять при обучении географии.</a:t>
            </a:r>
            <a:endParaRPr lang="ru-RU" sz="2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0D361D-677A-4630-93B9-A7E0116EC936}"/>
              </a:ext>
            </a:extLst>
          </p:cNvPr>
          <p:cNvSpPr/>
          <p:nvPr/>
        </p:nvSpPr>
        <p:spPr>
          <a:xfrm>
            <a:off x="179388" y="1916113"/>
            <a:ext cx="288925" cy="381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предметные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AAC399-728D-416F-96DA-362018F2F852}"/>
              </a:ext>
            </a:extLst>
          </p:cNvPr>
          <p:cNvSpPr/>
          <p:nvPr/>
        </p:nvSpPr>
        <p:spPr>
          <a:xfrm>
            <a:off x="4572000" y="1892300"/>
            <a:ext cx="287338" cy="381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методические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E064F44F-C14E-4D94-B0F6-0713870C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1">
            <a:extLst>
              <a:ext uri="{FF2B5EF4-FFF2-40B4-BE49-F238E27FC236}">
                <a16:creationId xmlns:a16="http://schemas.microsoft.com/office/drawing/2014/main" id="{7BC6B46B-3335-4D95-85F2-32EBFA93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F8C62-373D-4153-96B0-5E896AD6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Искусство (МХК)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2ABED-29B8-49C8-B429-D1CE8FCD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3975" y="1341438"/>
            <a:ext cx="4040188" cy="639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Пример предметных заданий</a:t>
            </a: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885E682C-4272-4558-BB8D-EE0C6D2E36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916113"/>
            <a:ext cx="5441950" cy="1373187"/>
          </a:xfrm>
          <a:noFill/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CE43271E-EE84-4FF6-B9A5-CA291517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931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E5B904E-CD05-45DF-859F-EE1A2972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1">
            <a:extLst>
              <a:ext uri="{FF2B5EF4-FFF2-40B4-BE49-F238E27FC236}">
                <a16:creationId xmlns:a16="http://schemas.microsoft.com/office/drawing/2014/main" id="{54D4D332-A516-4CFD-A2D9-04420EF4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3797E9BC-9399-4EA3-9D56-3E4160E0DA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420938"/>
            <a:ext cx="8215312" cy="2663825"/>
          </a:xfrm>
          <a:noFill/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841C6666-D081-4802-BEEE-87D924A8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768350"/>
            <a:ext cx="8229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A62A1766-E9D4-4746-9D73-AF1C374F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283E068-746C-417E-9C6D-82D7EB4B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1">
            <a:extLst>
              <a:ext uri="{FF2B5EF4-FFF2-40B4-BE49-F238E27FC236}">
                <a16:creationId xmlns:a16="http://schemas.microsoft.com/office/drawing/2014/main" id="{CA51CB60-2E9B-418F-9EC6-30858ED3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18436" name="Заголовок 1">
            <a:extLst>
              <a:ext uri="{FF2B5EF4-FFF2-40B4-BE49-F238E27FC236}">
                <a16:creationId xmlns:a16="http://schemas.microsoft.com/office/drawing/2014/main" id="{0152A31E-BBE2-40FB-BA32-0FC6A99F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008063"/>
          </a:xfrm>
        </p:spPr>
        <p:txBody>
          <a:bodyPr/>
          <a:lstStyle/>
          <a:p>
            <a:pPr eaLnBrk="1" hangingPunct="1"/>
            <a:r>
              <a:rPr lang="ru-RU" altLang="ru-RU" sz="3200"/>
              <a:t>Профессиональные дефициты учителей искусства (МХК)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9D37B-6634-410A-A347-51211F11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391025"/>
          </a:xfrm>
        </p:spPr>
        <p:txBody>
          <a:bodyPr rtlCol="0">
            <a:normAutofit fontScale="475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200" dirty="0">
                <a:latin typeface="Times New Roman"/>
                <a:ea typeface="Calibri"/>
                <a:cs typeface="Times New Roman"/>
              </a:rPr>
              <a:t>В предметной части</a:t>
            </a:r>
            <a:endParaRPr lang="ru-RU" sz="4200" dirty="0">
              <a:ea typeface="Calibri"/>
              <a:cs typeface="Times New Roman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соотнесение описания с памятником искусства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вида и стиля искусства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художественных средств выражения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художественных средств конкретного вида искусства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эмоционального строя произведения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выделение художественных средств, используемых автором(-</a:t>
            </a:r>
            <a:r>
              <a:rPr lang="ru-RU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его  создания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отнесение памятников искусства к исторической эпохе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B2F9DC-38F5-415F-97AC-FA86CB0FD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 rtlCol="0">
            <a:normAutofit fontScale="475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200" dirty="0">
                <a:latin typeface="Times New Roman"/>
                <a:ea typeface="Calibri"/>
                <a:cs typeface="Times New Roman"/>
              </a:rPr>
              <a:t>В методической части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 указании конкретных </a:t>
            </a:r>
            <a:r>
              <a:rPr lang="ru-RU" sz="3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интернет-ресурсы</a:t>
            </a:r>
            <a:r>
              <a:rPr lang="ru-RU" sz="3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ограничиваясь  перечислением: «посмотреть сайты», «использовать  видеоматериалы», «использовать сеть-Интернет»</a:t>
            </a:r>
            <a:endParaRPr lang="ru-RU" sz="3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 обосновании оценок работы обучающегося</a:t>
            </a:r>
            <a:endParaRPr lang="ru-RU" sz="3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 проектировании индивидуальной траектории дальнейшей  работы с ним</a:t>
            </a:r>
            <a:endParaRPr lang="ru-RU" sz="3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 отнесении дидактического материала к определенному классу,  теме</a:t>
            </a:r>
            <a:endParaRPr lang="ru-RU" sz="3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DAA9D7D6-88F7-4241-B65D-CFA46CCB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1">
            <a:extLst>
              <a:ext uri="{FF2B5EF4-FFF2-40B4-BE49-F238E27FC236}">
                <a16:creationId xmlns:a16="http://schemas.microsoft.com/office/drawing/2014/main" id="{6B06D6A4-F64D-46A8-A6CF-03D8F1CC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F13C1-6D3A-4289-90A4-64888A61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782638"/>
            <a:ext cx="82296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Основы безопасности жизнедеятельности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AFA6F340-191B-4B00-AAC3-9B5CEDABA7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1379538"/>
            <a:ext cx="5545137" cy="3327400"/>
          </a:xfrm>
          <a:noFill/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DE25FA7D-6181-45E1-945A-0E5321CD37B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4941888"/>
            <a:ext cx="6416675" cy="1582737"/>
          </a:xfrm>
          <a:noFill/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BF37BB4E-E8AC-48D6-BF07-38A37A26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1">
            <a:extLst>
              <a:ext uri="{FF2B5EF4-FFF2-40B4-BE49-F238E27FC236}">
                <a16:creationId xmlns:a16="http://schemas.microsoft.com/office/drawing/2014/main" id="{E3E42B4A-709A-41F1-8BCA-D8B0D3E8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7B71-6DBE-4A06-85FA-83092BCA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ОБЖ</a:t>
            </a:r>
          </a:p>
        </p:txBody>
      </p:sp>
      <p:sp>
        <p:nvSpPr>
          <p:cNvPr id="20485" name="Объект 6">
            <a:extLst>
              <a:ext uri="{FF2B5EF4-FFF2-40B4-BE49-F238E27FC236}">
                <a16:creationId xmlns:a16="http://schemas.microsoft.com/office/drawing/2014/main" id="{2CD8813D-EC76-40BB-841E-6A430A2FE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9025" y="4221163"/>
            <a:ext cx="7381875" cy="2446337"/>
          </a:xfrm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9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области второй (методической) части имеются профессиональные дефициты в проектировании системы планируемых результатов для уроков ОБЖ на основе ФГОС, выборе методов и методических приемов. Участники исследования демонстрировали низкий уровень владения способами диагностики достигнутых результатов обучения и определением их «зоны ближайшего развития»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918F6A5-7DB8-484B-A696-7E605E1BC9A1}"/>
              </a:ext>
            </a:extLst>
          </p:cNvPr>
          <p:cNvSpPr/>
          <p:nvPr/>
        </p:nvSpPr>
        <p:spPr>
          <a:xfrm>
            <a:off x="1089025" y="1557338"/>
            <a:ext cx="7402513" cy="266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D506E339-6981-44EF-9591-B658D1B9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1">
            <a:extLst>
              <a:ext uri="{FF2B5EF4-FFF2-40B4-BE49-F238E27FC236}">
                <a16:creationId xmlns:a16="http://schemas.microsoft.com/office/drawing/2014/main" id="{F2913CF1-1607-49BE-9480-3CE60BED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2280-CD06-4655-9C57-280ED15C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биология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5263B722-78AA-41BC-B09F-64CAA88231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7229475" cy="4714875"/>
          </a:xfr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ECF0FA6C-66ED-44B1-97DF-F70CD8CC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1">
            <a:extLst>
              <a:ext uri="{FF2B5EF4-FFF2-40B4-BE49-F238E27FC236}">
                <a16:creationId xmlns:a16="http://schemas.microsoft.com/office/drawing/2014/main" id="{A8AA23EF-1423-4626-975F-689E4305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610E4-5A1A-48AD-8EEC-405D34E8A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8038" y="4171950"/>
            <a:ext cx="5970587" cy="26638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Система должна не только обеспечить проверку компетенций, но и содержать в себе механизмы, способствующие карьерному росту современного учителя и повышению качества образования за счет диагностики проблемных зон педагогов и оказания им методической помощи.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2353C061-FED8-43E0-9941-A597F7C611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125538"/>
            <a:ext cx="4546600" cy="2805112"/>
          </a:xfrm>
          <a:noFill/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356CDB27-7F31-4E8F-84DD-B7A86EF7FF28}"/>
              </a:ext>
            </a:extLst>
          </p:cNvPr>
          <p:cNvSpPr txBox="1">
            <a:spLocks/>
          </p:cNvSpPr>
          <p:nvPr/>
        </p:nvSpPr>
        <p:spPr>
          <a:xfrm>
            <a:off x="309563" y="1773238"/>
            <a:ext cx="4249737" cy="26638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23 декабря 2015 года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Президент России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В.В. Путин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поручил Правительству РФ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разработать проект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PT Sans"/>
              </a:rPr>
              <a:t>национальной системы учительского роста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углом вверх 9">
            <a:extLst>
              <a:ext uri="{FF2B5EF4-FFF2-40B4-BE49-F238E27FC236}">
                <a16:creationId xmlns:a16="http://schemas.microsoft.com/office/drawing/2014/main" id="{6057FE3E-52FB-4A65-A3DB-F0DE78730FDA}"/>
              </a:ext>
            </a:extLst>
          </p:cNvPr>
          <p:cNvSpPr/>
          <p:nvPr/>
        </p:nvSpPr>
        <p:spPr>
          <a:xfrm rot="5400000">
            <a:off x="1547812" y="4508501"/>
            <a:ext cx="1439863" cy="10080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06E7DED-72E2-4385-A5EC-887B9D4F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1">
            <a:extLst>
              <a:ext uri="{FF2B5EF4-FFF2-40B4-BE49-F238E27FC236}">
                <a16:creationId xmlns:a16="http://schemas.microsoft.com/office/drawing/2014/main" id="{A8AD816B-1E62-4964-A244-9F1BE9B04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70A0E-9CDC-4149-9610-C3F88163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98161-B5D8-45BD-B242-F3AFEA9A7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300" dirty="0">
                <a:solidFill>
                  <a:srgbClr val="002060"/>
                </a:solidFill>
                <a:ea typeface="Calibri"/>
                <a:cs typeface="Times New Roman"/>
              </a:rPr>
              <a:t>в предметной части могут быть выделены следующие профессиональные дефициты: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у учителей отсутствует системное понимание свойств живой природы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отсутствуют четкие представления в отношении мутационной изменчивости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отсутствует четкие представления об иерархии в структуре нейроэндокринной системы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отсутствует понимание  характеристики уровней организации живой материи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663C81-D8F3-497C-9A5F-175069C98F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300" dirty="0">
                <a:solidFill>
                  <a:srgbClr val="002060"/>
                </a:solidFill>
                <a:ea typeface="Calibri"/>
                <a:cs typeface="Times New Roman"/>
              </a:rPr>
              <a:t>в методической части выделены следующие профессиональные дефициты: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применение средств обучения биологии в современной информационной среде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вопросы по итоговой аттестации обучающихся по биологии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- методы и приемы, выделяемые на основе источников приобретения знаний.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9677AB06-D29F-49F9-8BFD-9905A535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1">
            <a:extLst>
              <a:ext uri="{FF2B5EF4-FFF2-40B4-BE49-F238E27FC236}">
                <a16:creationId xmlns:a16="http://schemas.microsoft.com/office/drawing/2014/main" id="{502BD4E8-2648-4FA3-BF8C-050DDCFF5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2C84E-49EF-42BD-8151-BFDF0587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технология</a:t>
            </a:r>
          </a:p>
        </p:txBody>
      </p:sp>
      <p:sp>
        <p:nvSpPr>
          <p:cNvPr id="23557" name="Объект 2">
            <a:extLst>
              <a:ext uri="{FF2B5EF4-FFF2-40B4-BE49-F238E27FC236}">
                <a16:creationId xmlns:a16="http://schemas.microsoft.com/office/drawing/2014/main" id="{4E940A9A-CEEC-4658-B403-AB4A2C24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altLang="ru-RU" sz="1900">
                <a:solidFill>
                  <a:srgbClr val="002060"/>
                </a:solidFill>
                <a:cs typeface="Calibri" panose="020F0502020204030204" pitchFamily="34" charset="0"/>
              </a:rPr>
              <a:t>тематические блоки</a:t>
            </a:r>
            <a:endParaRPr lang="ru-RU" altLang="ru-RU" sz="90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ts val="750"/>
              </a:spcBef>
            </a:pPr>
            <a:r>
              <a:rPr lang="ru-RU" altLang="ru-RU" sz="1500" b="1">
                <a:solidFill>
                  <a:srgbClr val="990099"/>
                </a:solidFill>
                <a:cs typeface="Calibri" panose="020F0502020204030204" pitchFamily="34" charset="0"/>
              </a:rPr>
              <a:t>Современные материальные, информационные и гуманитарные технологии и перспективы  их развития:</a:t>
            </a:r>
            <a:endParaRPr lang="ru-RU" altLang="ru-RU" sz="90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Современные и перспективные технологии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13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История и закономерности развития техники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163"/>
              </a:lnSpc>
              <a:spcBef>
                <a:spcPts val="63"/>
              </a:spcBef>
            </a:pPr>
            <a:r>
              <a:rPr lang="ru-RU" altLang="ru-RU" sz="1500" b="1">
                <a:solidFill>
                  <a:srgbClr val="990099"/>
                </a:solidFill>
                <a:cs typeface="Calibri" panose="020F0502020204030204" pitchFamily="34" charset="0"/>
              </a:rPr>
              <a:t>Формирование технологической культуры и проектно-технологического мышления  обучающихся:</a:t>
            </a:r>
            <a:endParaRPr lang="ru-RU" altLang="ru-RU" sz="90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ts val="1875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Технологии получения и преобразования конструкционных материалов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Технологии обработки пищевых продуктов, получения и преобразования текстильных  материалов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Основы дизайна и графической грамоты, технологии художественно-прикладной обработки  материалов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Электротехнические работы, элементы тепловой энергетики, автоматика и робототехника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Перспективные технологии в современном производстве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Технологии творческой, проектной и исследовательской деятельности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7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Технологии ведения дома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38"/>
              </a:lnSpc>
            </a:pPr>
            <a:r>
              <a:rPr lang="ru-RU" altLang="ru-RU" sz="1500" b="1">
                <a:solidFill>
                  <a:srgbClr val="990099"/>
                </a:solidFill>
                <a:cs typeface="Calibri" panose="020F0502020204030204" pitchFamily="34" charset="0"/>
              </a:rPr>
              <a:t>Построение образовательных траекторий и планов в области профессионального</a:t>
            </a:r>
            <a:endParaRPr lang="ru-RU" altLang="ru-RU" sz="90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5000"/>
              </a:lnSpc>
            </a:pPr>
            <a:r>
              <a:rPr lang="ru-RU" altLang="ru-RU" sz="1500" b="1">
                <a:solidFill>
                  <a:srgbClr val="990099"/>
                </a:solidFill>
                <a:cs typeface="Calibri" panose="020F0502020204030204" pitchFamily="34" charset="0"/>
              </a:rPr>
              <a:t>самоопределения:</a:t>
            </a:r>
            <a:endParaRPr lang="ru-RU" altLang="ru-RU" sz="90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Профориентация и профессиональное самоопределение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1300">
                <a:solidFill>
                  <a:srgbClr val="000000"/>
                </a:solidFill>
                <a:cs typeface="Calibri" panose="020F0502020204030204" pitchFamily="34" charset="0"/>
              </a:rPr>
              <a:t>Особенности регионального рынка труда</a:t>
            </a:r>
            <a:endParaRPr lang="ru-RU" altLang="ru-RU" sz="150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150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D68F628-5B1A-412D-B21C-98831FF5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1">
            <a:extLst>
              <a:ext uri="{FF2B5EF4-FFF2-40B4-BE49-F238E27FC236}">
                <a16:creationId xmlns:a16="http://schemas.microsoft.com/office/drawing/2014/main" id="{743D9829-39A9-4368-9D1D-ABA2E5C8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0FCED-4203-4B78-B1C1-A11A88B6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технология</a:t>
            </a:r>
          </a:p>
        </p:txBody>
      </p:sp>
      <p:sp>
        <p:nvSpPr>
          <p:cNvPr id="24581" name="Объект 5">
            <a:extLst>
              <a:ext uri="{FF2B5EF4-FFF2-40B4-BE49-F238E27FC236}">
                <a16:creationId xmlns:a16="http://schemas.microsoft.com/office/drawing/2014/main" id="{B10162C7-684F-411E-AA0F-B1A977107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924425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altLang="ru-RU" sz="1500" b="1">
                <a:solidFill>
                  <a:srgbClr val="990099"/>
                </a:solidFill>
                <a:cs typeface="Calibri" panose="020F0502020204030204" pitchFamily="34" charset="0"/>
              </a:rPr>
              <a:t>В части предметных компетенций </a:t>
            </a:r>
            <a:r>
              <a:rPr lang="ru-RU" altLang="ru-RU" sz="1500">
                <a:solidFill>
                  <a:srgbClr val="000000"/>
                </a:solidFill>
                <a:cs typeface="Calibri" panose="020F0502020204030204" pitchFamily="34" charset="0"/>
              </a:rPr>
              <a:t>учителей технологии  есть профессиональные дефициты, связанные с:</a:t>
            </a:r>
            <a:endParaRPr lang="ru-RU" altLang="ru-RU" sz="15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altLang="ru-RU" sz="1500">
                <a:solidFill>
                  <a:srgbClr val="000000"/>
                </a:solidFill>
                <a:cs typeface="Calibri" panose="020F0502020204030204" pitchFamily="34" charset="0"/>
              </a:rPr>
              <a:t>- овладением методами учебно-исследовательской и проектной деятельности, решением творческих задач, моделирования, конструирования и эстетического оформления изделий, обеспечением сохранности продуктов труда;</a:t>
            </a:r>
            <a:endParaRPr lang="ru-RU" altLang="ru-RU" sz="1500"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altLang="ru-RU" sz="1500">
                <a:solidFill>
                  <a:srgbClr val="000000"/>
                </a:solidFill>
                <a:cs typeface="Calibri" panose="020F0502020204030204" pitchFamily="34" charset="0"/>
              </a:rPr>
              <a:t>- овладением средствами и формами графического отображения объектов или процессов, правилами выполнения графическойдокументации;</a:t>
            </a:r>
            <a:endParaRPr lang="ru-RU" altLang="ru-RU" sz="1500"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altLang="ru-RU" sz="1500">
                <a:solidFill>
                  <a:srgbClr val="000000"/>
                </a:solidFill>
                <a:cs typeface="Calibri" panose="020F0502020204030204" pitchFamily="34" charset="0"/>
              </a:rPr>
              <a:t>- формированием умений устанавливать взаимосвязь знаний по разным учебным предметам для решения прикладных учебных задач.</a:t>
            </a:r>
            <a:endParaRPr lang="ru-RU" altLang="ru-RU" sz="1500"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900"/>
          </a:p>
        </p:txBody>
      </p:sp>
      <p:sp>
        <p:nvSpPr>
          <p:cNvPr id="24582" name="Объект 6">
            <a:extLst>
              <a:ext uri="{FF2B5EF4-FFF2-40B4-BE49-F238E27FC236}">
                <a16:creationId xmlns:a16="http://schemas.microsoft.com/office/drawing/2014/main" id="{D509CAA2-4D7A-4D09-A540-71D1347C5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938" algn="just" eaLnBrk="1" hangingPunct="1">
              <a:lnSpc>
                <a:spcPct val="86000"/>
              </a:lnSpc>
              <a:spcBef>
                <a:spcPts val="88"/>
              </a:spcBef>
            </a:pPr>
            <a:r>
              <a:rPr lang="ru-RU" altLang="ru-RU" sz="1600" b="1">
                <a:solidFill>
                  <a:srgbClr val="990099"/>
                </a:solidFill>
                <a:cs typeface="Calibri" panose="020F0502020204030204" pitchFamily="34" charset="0"/>
              </a:rPr>
              <a:t>В части методических компетенций </a:t>
            </a:r>
            <a:r>
              <a:rPr lang="ru-RU" altLang="ru-RU" sz="1600">
                <a:solidFill>
                  <a:srgbClr val="000000"/>
                </a:solidFill>
                <a:cs typeface="Calibri" panose="020F0502020204030204" pitchFamily="34" charset="0"/>
              </a:rPr>
              <a:t>учителей технологии  есть профессиональные дефициты, связанные с: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algn="just"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cs typeface="Calibri" panose="020F0502020204030204" pitchFamily="34" charset="0"/>
              </a:rPr>
              <a:t>трудностями при формулировании целевой установки урока с учетом возраст учеников, места темы в решении образовательных, развивающих и воспитательных задач данного курса и изучения предмета в целом;</a:t>
            </a:r>
            <a:endParaRPr lang="ru-RU" altLang="ru-RU" sz="1600">
              <a:cs typeface="Times New Roman" panose="02020603050405020304" pitchFamily="18" charset="0"/>
            </a:endParaRPr>
          </a:p>
          <a:p>
            <a:pPr marL="7938" algn="just"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cs typeface="Calibri" panose="020F0502020204030204" pitchFamily="34" charset="0"/>
              </a:rPr>
              <a:t>- демонстрацией знания основ проведения занятий с учетом отдельных индивидиуальных особенностей обучающихся;</a:t>
            </a:r>
            <a:endParaRPr lang="ru-RU" altLang="ru-RU" sz="1600">
              <a:cs typeface="Times New Roman" panose="02020603050405020304" pitchFamily="18" charset="0"/>
            </a:endParaRPr>
          </a:p>
          <a:p>
            <a:pPr marL="7938" algn="just"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000000"/>
                </a:solidFill>
                <a:cs typeface="Calibri" panose="020F0502020204030204" pitchFamily="34" charset="0"/>
              </a:rPr>
              <a:t>- вариантами использования ИКТ для создания информационной образовательной среды дальнейших занятий с учеником.</a:t>
            </a:r>
            <a:endParaRPr lang="ru-RU" altLang="ru-RU" sz="1600">
              <a:cs typeface="Times New Roman" panose="02020603050405020304" pitchFamily="18" charset="0"/>
            </a:endParaRPr>
          </a:p>
          <a:p>
            <a:pPr marL="7938" eaLnBrk="1" hangingPunct="1">
              <a:lnSpc>
                <a:spcPct val="80000"/>
              </a:lnSpc>
            </a:pPr>
            <a:endParaRPr lang="ru-RU" altLang="ru-RU" sz="90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49C8343F-B812-4937-8237-1C01C49F45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3850" y="3284538"/>
            <a:ext cx="4835525" cy="3394075"/>
          </a:xfrm>
          <a:noFill/>
        </p:spPr>
      </p:pic>
      <p:pic>
        <p:nvPicPr>
          <p:cNvPr id="25603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1EAD85D-48AE-419C-8296-523A9EB3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1">
            <a:extLst>
              <a:ext uri="{FF2B5EF4-FFF2-40B4-BE49-F238E27FC236}">
                <a16:creationId xmlns:a16="http://schemas.microsoft.com/office/drawing/2014/main" id="{89E4A10E-3079-4A82-A6E0-04588FB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D13C-3C6C-42B0-AA01-CC5C76F5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Физическая культура</a:t>
            </a:r>
          </a:p>
        </p:txBody>
      </p:sp>
      <p:sp>
        <p:nvSpPr>
          <p:cNvPr id="25606" name="Объект 2">
            <a:extLst>
              <a:ext uri="{FF2B5EF4-FFF2-40B4-BE49-F238E27FC236}">
                <a16:creationId xmlns:a16="http://schemas.microsoft.com/office/drawing/2014/main" id="{960FD067-AFA8-4ADA-BD18-85E10BA9F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889375" cy="2879725"/>
          </a:xfrm>
        </p:spPr>
        <p:txBody>
          <a:bodyPr/>
          <a:lstStyle/>
          <a:p>
            <a:pPr marL="88900" algn="just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выделены 7 содержательных линий предметной части: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ФК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Антидопинг, олимпизм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Медико-биологические основы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принципы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различных видов спорта</a:t>
            </a:r>
            <a:endParaRPr lang="ru-RU" altLang="ru-RU" sz="1600"/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контроль, ИКТ</a:t>
            </a:r>
          </a:p>
          <a:p>
            <a:pPr marL="88900" algn="just" eaLnBrk="1" hangingPunct="1">
              <a:buFont typeface="Calibri" panose="020F0502020204030204" pitchFamily="34" charset="0"/>
              <a:buAutoNum type="arabicPeriod"/>
            </a:pPr>
            <a:r>
              <a:rPr lang="ru-RU" altLang="ru-RU" sz="1600">
                <a:latin typeface="Times New Roman" panose="02020603050405020304" pitchFamily="18" charset="0"/>
              </a:rPr>
              <a:t>АФК для ЛОВЗ</a:t>
            </a:r>
            <a:endParaRPr lang="ru-RU" altLang="ru-RU" sz="160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CCDC882D-550F-4D3E-8078-597D7544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1">
            <a:extLst>
              <a:ext uri="{FF2B5EF4-FFF2-40B4-BE49-F238E27FC236}">
                <a16:creationId xmlns:a16="http://schemas.microsoft.com/office/drawing/2014/main" id="{4C790DDC-AE92-4D76-9C93-6AD12090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DAFF-6297-4A26-AD56-A7D2A898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Физическая культура</a:t>
            </a:r>
          </a:p>
        </p:txBody>
      </p:sp>
      <p:sp>
        <p:nvSpPr>
          <p:cNvPr id="26629" name="Объект 2">
            <a:extLst>
              <a:ext uri="{FF2B5EF4-FFF2-40B4-BE49-F238E27FC236}">
                <a16:creationId xmlns:a16="http://schemas.microsoft.com/office/drawing/2014/main" id="{C32B3DC2-2220-4133-938E-DC133849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дефициты по результатам исследования:</a:t>
            </a:r>
          </a:p>
          <a:p>
            <a:pPr marL="0" indent="0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0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0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Планирование, контроль и использование ИКТ</a:t>
            </a:r>
          </a:p>
          <a:p>
            <a:pPr marL="0" indent="0" eaLnBrk="1" hangingPunct="1"/>
            <a:r>
              <a:rPr lang="ru-RU" altLang="ru-RU" sz="30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Антидопинговое образование</a:t>
            </a:r>
          </a:p>
          <a:p>
            <a:pPr marL="0" indent="0" eaLnBrk="1" hangingPunct="1"/>
            <a:r>
              <a:rPr lang="ru-RU" altLang="ru-RU" sz="30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Занятия с лицами, имеющими особенные потребности</a:t>
            </a:r>
          </a:p>
          <a:p>
            <a:pPr marL="0" indent="0" eaLnBrk="1" hangingPunct="1"/>
            <a:r>
              <a:rPr lang="ru-RU" altLang="ru-RU" sz="30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методики проведения занятий.</a:t>
            </a:r>
          </a:p>
          <a:p>
            <a:pPr marL="0" indent="0" eaLnBrk="1" hangingPunct="1"/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9E1F8CEC-A904-435D-96BA-105DDC67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1">
            <a:extLst>
              <a:ext uri="{FF2B5EF4-FFF2-40B4-BE49-F238E27FC236}">
                <a16:creationId xmlns:a16="http://schemas.microsoft.com/office/drawing/2014/main" id="{99BE83F5-27C8-46E7-B7CA-8401F8E4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E2D362B-A7C8-4CFD-90A8-135197425AE8}"/>
              </a:ext>
            </a:extLst>
          </p:cNvPr>
          <p:cNvGraphicFramePr/>
          <p:nvPr/>
        </p:nvGraphicFramePr>
        <p:xfrm>
          <a:off x="2555776" y="14330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9B535EC1-4E16-44CC-90CB-21A3E1280088}"/>
              </a:ext>
            </a:extLst>
          </p:cNvPr>
          <p:cNvSpPr/>
          <p:nvPr/>
        </p:nvSpPr>
        <p:spPr>
          <a:xfrm>
            <a:off x="250825" y="1773238"/>
            <a:ext cx="2449513" cy="338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Руководитель ОО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7F928968-4FED-4DCA-8D64-ADA77269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1">
            <a:extLst>
              <a:ext uri="{FF2B5EF4-FFF2-40B4-BE49-F238E27FC236}">
                <a16:creationId xmlns:a16="http://schemas.microsoft.com/office/drawing/2014/main" id="{DEAAC689-87B1-4B44-948C-EB63E276E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A1DEFF5A-0588-4F35-889F-B48B905D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7345363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6E546749-D235-4E6C-A135-7CC6D1CA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1">
            <a:extLst>
              <a:ext uri="{FF2B5EF4-FFF2-40B4-BE49-F238E27FC236}">
                <a16:creationId xmlns:a16="http://schemas.microsoft.com/office/drawing/2014/main" id="{1632689C-AB82-47C5-8A61-C397610E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B3CD7C6D-D824-4EF8-8D9F-0AE3A7602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1387475"/>
            <a:ext cx="876458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CBD7C77E-EF9C-4667-85F3-7A4B2AB4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1">
            <a:extLst>
              <a:ext uri="{FF2B5EF4-FFF2-40B4-BE49-F238E27FC236}">
                <a16:creationId xmlns:a16="http://schemas.microsoft.com/office/drawing/2014/main" id="{5EA711F1-065B-4199-A66C-9DF34909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01671-B272-44B2-AD29-00EAC765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Руководители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BC37E-0D67-4DE6-80C1-1F9E19432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Дефициты в части:</a:t>
            </a:r>
            <a:endParaRPr lang="ru-RU" sz="24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 особенностей регулирования трудовых отношений с педагогическими работниками;</a:t>
            </a:r>
            <a:endParaRPr lang="ru-RU" sz="24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 правовая грамотность руководителей со всеми участниками образовательного процесса;</a:t>
            </a:r>
            <a:endParaRPr lang="ru-RU" sz="2400" dirty="0"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/>
                <a:ea typeface="Calibri"/>
                <a:cs typeface="Times New Roman"/>
              </a:rPr>
              <a:t> оценки качества образования на уровне ОО.</a:t>
            </a:r>
            <a:endParaRPr lang="ru-RU" sz="24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515F0075-91E9-4748-A3A6-469F656D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1">
            <a:extLst>
              <a:ext uri="{FF2B5EF4-FFF2-40B4-BE49-F238E27FC236}">
                <a16:creationId xmlns:a16="http://schemas.microsoft.com/office/drawing/2014/main" id="{1F70F806-F21D-49C0-AA09-1A437BB0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053" name="Заголовок 5">
            <a:extLst>
              <a:ext uri="{FF2B5EF4-FFF2-40B4-BE49-F238E27FC236}">
                <a16:creationId xmlns:a16="http://schemas.microsoft.com/office/drawing/2014/main" id="{78A76BFA-7239-4146-8EAE-7C562BDF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73238"/>
            <a:ext cx="3008313" cy="576262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С 13 по 16 ноября 2019 г </a:t>
            </a:r>
            <a:endParaRPr lang="ru-RU" altLang="ru-RU"/>
          </a:p>
        </p:txBody>
      </p:sp>
      <p:graphicFrame>
        <p:nvGraphicFramePr>
          <p:cNvPr id="2050" name="Объект 8">
            <a:extLst>
              <a:ext uri="{FF2B5EF4-FFF2-40B4-BE49-F238E27FC236}">
                <a16:creationId xmlns:a16="http://schemas.microsoft.com/office/drawing/2014/main" id="{D44539FF-D1F3-41E5-8E84-CAC01A4F7B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24250" y="1362075"/>
          <a:ext cx="52133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12532" imgH="4816257" progId="Excel.Chart.8">
                  <p:embed/>
                </p:oleObj>
              </mc:Choice>
              <mc:Fallback>
                <p:oleObj r:id="rId3" imgW="5212532" imgH="4816257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1362075"/>
                        <a:ext cx="52133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Текст 7">
            <a:extLst>
              <a:ext uri="{FF2B5EF4-FFF2-40B4-BE49-F238E27FC236}">
                <a16:creationId xmlns:a16="http://schemas.microsoft.com/office/drawing/2014/main" id="{8F24998D-1C9D-42EC-90E8-C5A5FB53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84538"/>
            <a:ext cx="3008313" cy="2841625"/>
          </a:xfrm>
        </p:spPr>
        <p:txBody>
          <a:bodyPr/>
          <a:lstStyle/>
          <a:p>
            <a:pPr algn="ctr" eaLnBrk="1" hangingPunct="1"/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заказу Министерства просвещения Российской Федерации на территории Ставропольского края была проведена апробация модели оценки предметных и методических компетенций учителей-предметников</a:t>
            </a:r>
            <a:endParaRPr lang="ru-RU" altLang="ru-RU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F6E5CFB0-7DF8-4F54-874F-84DF1EEB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1">
            <a:extLst>
              <a:ext uri="{FF2B5EF4-FFF2-40B4-BE49-F238E27FC236}">
                <a16:creationId xmlns:a16="http://schemas.microsoft.com/office/drawing/2014/main" id="{0F4FE2F6-7ECF-4FA3-9EF5-6A45ADEB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A621670-CD57-4EEB-A4A7-4271F22D8D7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1EEF651-BCB4-4AE9-98BA-4F0DEAFE3843}"/>
              </a:ext>
            </a:extLst>
          </p:cNvPr>
          <p:cNvGraphicFramePr/>
          <p:nvPr/>
        </p:nvGraphicFramePr>
        <p:xfrm>
          <a:off x="251520" y="1916832"/>
          <a:ext cx="12241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1BAB93A0-6DBB-4467-BD4C-AECB5869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1">
            <a:extLst>
              <a:ext uri="{FF2B5EF4-FFF2-40B4-BE49-F238E27FC236}">
                <a16:creationId xmlns:a16="http://schemas.microsoft.com/office/drawing/2014/main" id="{C6998510-F791-42CD-89F3-BB649777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31748" name="Заголовок 1">
            <a:extLst>
              <a:ext uri="{FF2B5EF4-FFF2-40B4-BE49-F238E27FC236}">
                <a16:creationId xmlns:a16="http://schemas.microsoft.com/office/drawing/2014/main" id="{EAE7517E-7D1B-4C46-827B-202D348B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981075"/>
            <a:ext cx="8229600" cy="933450"/>
          </a:xfrm>
        </p:spPr>
        <p:txBody>
          <a:bodyPr/>
          <a:lstStyle/>
          <a:p>
            <a:pPr marL="34290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altLang="ru-RU" sz="28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обобщенная картина выявленных дефицитов:</a:t>
            </a:r>
            <a:br>
              <a:rPr lang="ru-RU" altLang="ru-RU" sz="28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87D93-EEEB-4D85-80E2-A00F433B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эффективное планирование времени урока с учетом темпа, в котором работают обучающиеся, их индивидуальных особенностей;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вариативных подходов к оценке образовательных достижений обучающихся;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групповых форм работы (организация работ в группах и парах);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различных образовательных технологий и подходов, с учетом целей и задач урока;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организация проектной и исследовательской деятельности в ходе урока;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вариативных заданий: задания различного уровня сложности; задания, направленные на работу с информацией, представленной в различных видах; задания в формате международных исследований и ВПР;  задания, связанные с регионом проживания;  задания, выявляющие невозможность решения новых учебных задач, освоенными ранее способами;  задания, направленные на открытие новых способов действий;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300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современных интерактивных коммуникативных технологий в соответствии с целями и задачами урока.</a:t>
            </a:r>
          </a:p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endParaRPr lang="ru-RU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8DB46DE7-CCF6-4322-9FFB-E93B2ADF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1">
            <a:extLst>
              <a:ext uri="{FF2B5EF4-FFF2-40B4-BE49-F238E27FC236}">
                <a16:creationId xmlns:a16="http://schemas.microsoft.com/office/drawing/2014/main" id="{AB92FFF0-8995-4C7B-8DDC-D483F1EF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32772" name="Заголовок 6">
            <a:extLst>
              <a:ext uri="{FF2B5EF4-FFF2-40B4-BE49-F238E27FC236}">
                <a16:creationId xmlns:a16="http://schemas.microsoft.com/office/drawing/2014/main" id="{472885FF-DF22-4615-9D9F-DED93110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профицит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89B59-A4F4-4224-9A7B-56B7A33E9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392613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Социально-педагогическое явление, представляющее сложную, многогранную и многоаспектную характеристику педагогического профессионализма педагога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4" name="Picture 2">
            <a:extLst>
              <a:ext uri="{FF2B5EF4-FFF2-40B4-BE49-F238E27FC236}">
                <a16:creationId xmlns:a16="http://schemas.microsoft.com/office/drawing/2014/main" id="{79FA0B77-322B-4036-A8B6-854F20F16C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113" y="1844675"/>
            <a:ext cx="3394075" cy="3697288"/>
          </a:xfr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CDDEC3D6-992F-4592-A8E7-4646D5D6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1">
            <a:extLst>
              <a:ext uri="{FF2B5EF4-FFF2-40B4-BE49-F238E27FC236}">
                <a16:creationId xmlns:a16="http://schemas.microsoft.com/office/drawing/2014/main" id="{413CA7A3-9C6C-4AC8-A9B3-B547ABE7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7172" name="Заголовок 1">
            <a:extLst>
              <a:ext uri="{FF2B5EF4-FFF2-40B4-BE49-F238E27FC236}">
                <a16:creationId xmlns:a16="http://schemas.microsoft.com/office/drawing/2014/main" id="{0449DF5A-3000-4C87-96D2-EA71B03B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7338"/>
            <a:ext cx="3240088" cy="1162050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профессиональный дефицит</a:t>
            </a:r>
            <a:endParaRPr lang="ru-RU" altLang="ru-RU" sz="240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7338992-851D-4D42-9F59-FBFED57588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5050" y="980730"/>
          <a:ext cx="5111750" cy="554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5">
            <a:extLst>
              <a:ext uri="{FF2B5EF4-FFF2-40B4-BE49-F238E27FC236}">
                <a16:creationId xmlns:a16="http://schemas.microsoft.com/office/drawing/2014/main" id="{2CE3C1CF-6188-4ED9-9AAD-94035416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5" y="2708275"/>
            <a:ext cx="3278188" cy="2952750"/>
          </a:xfrm>
        </p:spPr>
        <p:txBody>
          <a:bodyPr/>
          <a:lstStyle/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это отсутствие или недостаточное развитие профессиональных компетенций педагогических работников, вызывающее типичные затруднения в реализации определенных направлений педагогической деятельности</a:t>
            </a:r>
            <a:endParaRPr lang="ru-RU" alt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897E8708-1C33-492F-99B7-1155DC4F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1">
            <a:extLst>
              <a:ext uri="{FF2B5EF4-FFF2-40B4-BE49-F238E27FC236}">
                <a16:creationId xmlns:a16="http://schemas.microsoft.com/office/drawing/2014/main" id="{32E67CA1-48B8-47D7-97D4-38AF8E778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0D042D4-26E8-4B6B-A73F-B63C23BA67EE}"/>
              </a:ext>
            </a:extLst>
          </p:cNvPr>
          <p:cNvGraphicFramePr/>
          <p:nvPr/>
        </p:nvGraphicFramePr>
        <p:xfrm>
          <a:off x="3203848" y="1196752"/>
          <a:ext cx="5568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73CFC0-CC75-43A3-8824-5DEB1A01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021388"/>
            <a:ext cx="8229600" cy="72072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исследование компетенций работников организаций, осуществляющих образовательную деятельность по образовательным программам общего образования.</a:t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8198" name="Объект 5">
            <a:extLst>
              <a:ext uri="{FF2B5EF4-FFF2-40B4-BE49-F238E27FC236}">
                <a16:creationId xmlns:a16="http://schemas.microsoft.com/office/drawing/2014/main" id="{632F3F6D-A917-4700-94F9-1ABDEAFF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12875"/>
            <a:ext cx="3960812" cy="2768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23 по 30 октября 2019 г. по заказу Федеральной службы по надзору в сфере образования и науки</a:t>
            </a:r>
            <a:endParaRPr lang="ru-RU" altLang="ru-RU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C0077BAA-9639-4E87-9F3C-F00C5191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1">
            <a:extLst>
              <a:ext uri="{FF2B5EF4-FFF2-40B4-BE49-F238E27FC236}">
                <a16:creationId xmlns:a16="http://schemas.microsoft.com/office/drawing/2014/main" id="{11CC671D-FF4E-4F54-841E-D0503DB7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9E0C8D-92AE-4E28-830E-CE572B38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276475"/>
            <a:ext cx="3008313" cy="381635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Основной целью исследования было создание и апробация подходов и инструментария для оценки компетенций педагогов. </a:t>
            </a:r>
            <a:br>
              <a:rPr lang="ru-RU" sz="1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1026" name="Объект 5">
            <a:extLst>
              <a:ext uri="{FF2B5EF4-FFF2-40B4-BE49-F238E27FC236}">
                <a16:creationId xmlns:a16="http://schemas.microsoft.com/office/drawing/2014/main" id="{532FB39A-3459-44CE-9249-FD1C88096B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41700" y="896938"/>
          <a:ext cx="5573713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78323" imgH="5822185" progId="Excel.Chart.8">
                  <p:embed/>
                </p:oleObj>
              </mc:Choice>
              <mc:Fallback>
                <p:oleObj r:id="rId3" imgW="5578323" imgH="582218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896938"/>
                        <a:ext cx="5573713" cy="582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E47C43F8-9418-4BC7-9CF2-6EE20275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1">
            <a:extLst>
              <a:ext uri="{FF2B5EF4-FFF2-40B4-BE49-F238E27FC236}">
                <a16:creationId xmlns:a16="http://schemas.microsoft.com/office/drawing/2014/main" id="{2A57C887-FB6B-488C-89D2-9E2522DD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F3B2181-AAA8-4D18-A4AE-305AA29D9BEE}"/>
              </a:ext>
            </a:extLst>
          </p:cNvPr>
          <p:cNvGraphicFramePr/>
          <p:nvPr/>
        </p:nvGraphicFramePr>
        <p:xfrm>
          <a:off x="545118" y="1268760"/>
          <a:ext cx="798732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122B5D9A-F734-45D2-9606-EC36EA2A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1">
            <a:extLst>
              <a:ext uri="{FF2B5EF4-FFF2-40B4-BE49-F238E27FC236}">
                <a16:creationId xmlns:a16="http://schemas.microsoft.com/office/drawing/2014/main" id="{EB5453F6-5776-43FF-B184-DD0853C8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10244" name="Заголовок 1">
            <a:extLst>
              <a:ext uri="{FF2B5EF4-FFF2-40B4-BE49-F238E27FC236}">
                <a16:creationId xmlns:a16="http://schemas.microsoft.com/office/drawing/2014/main" id="{8D6A18CB-BE69-47F1-A3BC-B504285B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912813"/>
            <a:ext cx="8229600" cy="365125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002060"/>
                </a:solidFill>
              </a:rPr>
              <a:t>Иностранный язык (английский)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3FEF9126-7E5D-493A-A12D-804ADD34D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038" y="1341438"/>
            <a:ext cx="8312150" cy="592137"/>
          </a:xfrm>
          <a:noFill/>
        </p:spPr>
      </p:pic>
      <p:pic>
        <p:nvPicPr>
          <p:cNvPr id="10246" name="Picture 4">
            <a:extLst>
              <a:ext uri="{FF2B5EF4-FFF2-40B4-BE49-F238E27FC236}">
                <a16:creationId xmlns:a16="http://schemas.microsoft.com/office/drawing/2014/main" id="{C871F5CA-5C78-4A39-B020-3A32D725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938" y="1849438"/>
            <a:ext cx="69738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05F4CE99-2983-433C-9FF8-B691192F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2282825"/>
            <a:ext cx="82184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>
            <a:extLst>
              <a:ext uri="{FF2B5EF4-FFF2-40B4-BE49-F238E27FC236}">
                <a16:creationId xmlns:a16="http://schemas.microsoft.com/office/drawing/2014/main" id="{5627D2F2-3F4B-435F-A331-E2367B2A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5002213"/>
            <a:ext cx="68643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>
            <a:extLst>
              <a:ext uri="{FF2B5EF4-FFF2-40B4-BE49-F238E27FC236}">
                <a16:creationId xmlns:a16="http://schemas.microsoft.com/office/drawing/2014/main" id="{612483C6-0D18-4CD9-88DC-150D1FD6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508500"/>
            <a:ext cx="5730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604A5C97-B219-43F4-9832-4A9336DC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35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1">
            <a:extLst>
              <a:ext uri="{FF2B5EF4-FFF2-40B4-BE49-F238E27FC236}">
                <a16:creationId xmlns:a16="http://schemas.microsoft.com/office/drawing/2014/main" id="{09C6F33E-95FE-403B-9E21-328D00A6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06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3204680C-67DD-4BBB-BC34-71626676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889000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604A10F7-2E2F-4C5B-B100-B4077A54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681163"/>
            <a:ext cx="61214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7484</TotalTime>
  <Words>1725</Words>
  <Application>Microsoft Office PowerPoint</Application>
  <PresentationFormat>Экран (4:3)</PresentationFormat>
  <Paragraphs>197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PT Sans</vt:lpstr>
      <vt:lpstr>Times New Roman</vt:lpstr>
      <vt:lpstr>Тема Office</vt:lpstr>
      <vt:lpstr>Microsoft Excel Chart</vt:lpstr>
      <vt:lpstr>Мониторинг профессиональных дефицитов и профицитов педагогов в рамках реализации национальной системы учительского роста</vt:lpstr>
      <vt:lpstr>Презентация PowerPoint</vt:lpstr>
      <vt:lpstr>Презентация PowerPoint</vt:lpstr>
      <vt:lpstr>профессиональный дефицит</vt:lpstr>
      <vt:lpstr>исследование компетенций работников организаций, осуществляющих образовательную деятельность по образовательным программам общего образования. </vt:lpstr>
      <vt:lpstr>Основной целью исследования было создание и апробация подходов и инструментария для оценки компетенций педагогов.  </vt:lpstr>
      <vt:lpstr>Презентация PowerPoint</vt:lpstr>
      <vt:lpstr>Иностранный язык (английский)</vt:lpstr>
      <vt:lpstr>Презентация PowerPoint</vt:lpstr>
      <vt:lpstr>профессиональные дефициты учителей иностранного языка в области предметных компетенций:  </vt:lpstr>
      <vt:lpstr>география</vt:lpstr>
      <vt:lpstr>География</vt:lpstr>
      <vt:lpstr>Профессиональные дефициты учителей географии</vt:lpstr>
      <vt:lpstr>Искусство (МХК)</vt:lpstr>
      <vt:lpstr>Презентация PowerPoint</vt:lpstr>
      <vt:lpstr>Профессиональные дефициты учителей искусства (МХК)</vt:lpstr>
      <vt:lpstr>Основы безопасности жизнедеятельности</vt:lpstr>
      <vt:lpstr>ОБЖ</vt:lpstr>
      <vt:lpstr>биология</vt:lpstr>
      <vt:lpstr>биология</vt:lpstr>
      <vt:lpstr>технология</vt:lpstr>
      <vt:lpstr>технология</vt:lpstr>
      <vt:lpstr>Физическая культура</vt:lpstr>
      <vt:lpstr>Физическая культура</vt:lpstr>
      <vt:lpstr>Презентация PowerPoint</vt:lpstr>
      <vt:lpstr>Презентация PowerPoint</vt:lpstr>
      <vt:lpstr>Презентация PowerPoint</vt:lpstr>
      <vt:lpstr>Руководители ОО</vt:lpstr>
      <vt:lpstr>С 13 по 16 ноября 2019 г </vt:lpstr>
      <vt:lpstr>обобщенная картина выявленных дефицитов: </vt:lpstr>
      <vt:lpstr>Педагогический профицит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Лемешко Илья Владимирович</cp:lastModifiedBy>
  <cp:revision>527</cp:revision>
  <cp:lastPrinted>2019-10-28T15:41:20Z</cp:lastPrinted>
  <dcterms:created xsi:type="dcterms:W3CDTF">2016-10-11T11:31:03Z</dcterms:created>
  <dcterms:modified xsi:type="dcterms:W3CDTF">2021-06-21T14:42:01Z</dcterms:modified>
</cp:coreProperties>
</file>